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5" name="Пі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1" name="Місце для дати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5425EB4-BDB8-43E6-B18E-C31FDA0EB861}" type="datetimeFigureOut">
              <a:rPr lang="uk-UA" smtClean="0"/>
              <a:t>23.10.2018</a:t>
            </a:fld>
            <a:endParaRPr lang="uk-UA"/>
          </a:p>
        </p:txBody>
      </p:sp>
      <p:sp>
        <p:nvSpPr>
          <p:cNvPr id="18" name="Місце для нижнього колонтитула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0A15DBF-F815-4D18-A506-045EB31F636F}" type="slidenum">
              <a:rPr lang="uk-UA" smtClean="0"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25EB4-BDB8-43E6-B18E-C31FDA0EB861}" type="datetimeFigureOut">
              <a:rPr lang="uk-UA" smtClean="0"/>
              <a:t>23.10.2018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A15DBF-F815-4D18-A506-045EB31F636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5425EB4-BDB8-43E6-B18E-C31FDA0EB861}" type="datetimeFigureOut">
              <a:rPr lang="uk-UA" smtClean="0"/>
              <a:t>23.10.2018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0A15DBF-F815-4D18-A506-045EB31F636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25EB4-BDB8-43E6-B18E-C31FDA0EB861}" type="datetimeFigureOut">
              <a:rPr lang="uk-UA" smtClean="0"/>
              <a:t>23.10.2018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A15DBF-F815-4D18-A506-045EB31F636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425EB4-BDB8-43E6-B18E-C31FDA0EB861}" type="datetimeFigureOut">
              <a:rPr lang="uk-UA" smtClean="0"/>
              <a:t>23.10.2018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0A15DBF-F815-4D18-A506-045EB31F636F}" type="slidenum">
              <a:rPr lang="uk-UA" smtClean="0"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25EB4-BDB8-43E6-B18E-C31FDA0EB861}" type="datetimeFigureOut">
              <a:rPr lang="uk-UA" smtClean="0"/>
              <a:t>23.10.2018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A15DBF-F815-4D18-A506-045EB31F636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25EB4-BDB8-43E6-B18E-C31FDA0EB861}" type="datetimeFigureOut">
              <a:rPr lang="uk-UA" smtClean="0"/>
              <a:t>23.10.2018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A15DBF-F815-4D18-A506-045EB31F636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25EB4-BDB8-43E6-B18E-C31FDA0EB861}" type="datetimeFigureOut">
              <a:rPr lang="uk-UA" smtClean="0"/>
              <a:t>23.10.2018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A15DBF-F815-4D18-A506-045EB31F636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425EB4-BDB8-43E6-B18E-C31FDA0EB861}" type="datetimeFigureOut">
              <a:rPr lang="uk-UA" smtClean="0"/>
              <a:t>23.10.2018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A15DBF-F815-4D18-A506-045EB31F636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25EB4-BDB8-43E6-B18E-C31FDA0EB861}" type="datetimeFigureOut">
              <a:rPr lang="uk-UA" smtClean="0"/>
              <a:t>23.10.2018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A15DBF-F815-4D18-A506-045EB31F636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кут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25EB4-BDB8-43E6-B18E-C31FDA0EB861}" type="datetimeFigureOut">
              <a:rPr lang="uk-UA" smtClean="0"/>
              <a:t>23.10.2018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A15DBF-F815-4D18-A506-045EB31F636F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Місце для зображення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Місце для заголовка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1" name="Місце для тексту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7" name="Місце для дати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5425EB4-BDB8-43E6-B18E-C31FDA0EB861}" type="datetimeFigureOut">
              <a:rPr lang="uk-UA" smtClean="0"/>
              <a:t>23.10.2018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0A15DBF-F815-4D18-A506-045EB31F636F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Багато </a:t>
            </a:r>
            <a:r>
              <a:rPr lang="uk-UA" dirty="0" err="1" smtClean="0"/>
              <a:t>мишей</a:t>
            </a:r>
            <a:r>
              <a:rPr lang="uk-UA" dirty="0" smtClean="0"/>
              <a:t>. </a:t>
            </a:r>
            <a:r>
              <a:rPr lang="uk-UA" dirty="0" err="1" smtClean="0"/>
              <a:t>Назарук</a:t>
            </a:r>
            <a:r>
              <a:rPr lang="uk-UA" dirty="0" smtClean="0"/>
              <a:t> Олександра Володимирівна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uk-UA" dirty="0" smtClean="0"/>
          </a:p>
          <a:p>
            <a:r>
              <a:rPr lang="uk-UA" dirty="0" smtClean="0"/>
              <a:t>Підготовка до ЗНО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4743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uk-U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ятка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 до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ізинської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стоянки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" y="1700808"/>
            <a:ext cx="5403807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45024"/>
            <a:ext cx="5976664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37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uk-UA" dirty="0" smtClean="0"/>
              <a:t>Які предмети належали скіфам</a:t>
            </a:r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40769"/>
            <a:ext cx="3344830" cy="216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429000"/>
            <a:ext cx="367240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89040"/>
            <a:ext cx="3168352" cy="288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19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 smtClean="0"/>
              <a:t>Розпізнайте </a:t>
            </a:r>
            <a:r>
              <a:rPr lang="uk-UA" dirty="0" smtClean="0"/>
              <a:t>П</a:t>
            </a:r>
            <a:r>
              <a:rPr lang="en-US" dirty="0" smtClean="0"/>
              <a:t>’</a:t>
            </a:r>
            <a:r>
              <a:rPr lang="uk-UA" dirty="0" err="1" smtClean="0"/>
              <a:t>ятницьку</a:t>
            </a:r>
            <a:r>
              <a:rPr lang="uk-UA" dirty="0" smtClean="0"/>
              <a:t> </a:t>
            </a:r>
            <a:r>
              <a:rPr lang="uk-UA" dirty="0" smtClean="0"/>
              <a:t>церкву</a:t>
            </a:r>
            <a:endParaRPr lang="uk-U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37631"/>
            <a:ext cx="3384376" cy="395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331236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13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 smtClean="0"/>
              <a:t>Яка </a:t>
            </a:r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smtClean="0"/>
              <a:t>ятка </a:t>
            </a:r>
            <a:r>
              <a:rPr lang="uk-UA" i="1" dirty="0" smtClean="0">
                <a:solidFill>
                  <a:srgbClr val="FF0000"/>
                </a:solidFill>
              </a:rPr>
              <a:t>не </a:t>
            </a:r>
            <a:r>
              <a:rPr lang="uk-UA" dirty="0" smtClean="0"/>
              <a:t>належить </a:t>
            </a:r>
            <a:r>
              <a:rPr lang="uk-UA" dirty="0" smtClean="0"/>
              <a:t>до стилю бароко</a:t>
            </a:r>
            <a:endParaRPr lang="uk-U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45432"/>
            <a:ext cx="3456384" cy="470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0121"/>
            <a:ext cx="3940758" cy="424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3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i="1" dirty="0" smtClean="0">
                <a:solidFill>
                  <a:srgbClr val="002060"/>
                </a:solidFill>
              </a:rPr>
              <a:t>Розпізнайте </a:t>
            </a:r>
            <a:r>
              <a:rPr lang="uk-UA" i="1" dirty="0" err="1" smtClean="0">
                <a:solidFill>
                  <a:srgbClr val="002060"/>
                </a:solidFill>
              </a:rPr>
              <a:t>пам</a:t>
            </a:r>
            <a:r>
              <a:rPr lang="en-US" i="1" dirty="0" smtClean="0">
                <a:solidFill>
                  <a:srgbClr val="002060"/>
                </a:solidFill>
              </a:rPr>
              <a:t>’</a:t>
            </a:r>
            <a:r>
              <a:rPr lang="uk-UA" i="1" dirty="0" smtClean="0">
                <a:solidFill>
                  <a:srgbClr val="002060"/>
                </a:solidFill>
              </a:rPr>
              <a:t>ятку </a:t>
            </a:r>
            <a:r>
              <a:rPr lang="uk-UA" i="1" dirty="0" smtClean="0">
                <a:solidFill>
                  <a:srgbClr val="002060"/>
                </a:solidFill>
              </a:rPr>
              <a:t>ХХ століття</a:t>
            </a:r>
            <a:endParaRPr lang="uk-UA" i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0808"/>
            <a:ext cx="3888432" cy="4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772816"/>
            <a:ext cx="302433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92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uk-UA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</a:t>
            </a:r>
            <a:endParaRPr lang="uk-UA" sz="7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68960"/>
            <a:ext cx="2826633" cy="278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4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шукана">
  <a:themeElements>
    <a:clrScheme name="Вишукана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ишукана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ишукана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65</TotalTime>
  <Words>44</Words>
  <Application>Microsoft Office PowerPoint</Application>
  <PresentationFormat>Екран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8" baseType="lpstr">
      <vt:lpstr>Вишукана</vt:lpstr>
      <vt:lpstr>Багато мишей. Назарук Олександра Володимирівна</vt:lpstr>
      <vt:lpstr>Яка пам’ятка належить до Мізинської стоянки</vt:lpstr>
      <vt:lpstr>Які предмети належали скіфам</vt:lpstr>
      <vt:lpstr>Розпізнайте П’ятницьку церкву</vt:lpstr>
      <vt:lpstr>Яка пам’ятка не належить до стилю бароко</vt:lpstr>
      <vt:lpstr>Розпізнайте пам’ятку ХХ століття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Багато мишей. Назарук Олександра Володимирівна</dc:title>
  <dc:creator>Михайло</dc:creator>
  <cp:lastModifiedBy>Михайло</cp:lastModifiedBy>
  <cp:revision>6</cp:revision>
  <dcterms:created xsi:type="dcterms:W3CDTF">2018-10-23T15:46:22Z</dcterms:created>
  <dcterms:modified xsi:type="dcterms:W3CDTF">2018-10-23T16:53:28Z</dcterms:modified>
</cp:coreProperties>
</file>