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Layouts/slideLayout13.xml" ContentType="application/vnd.openxmlformats-officedocument.presentationml.slideLayout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customXml/itemProps5.xml" ContentType="application/vnd.openxmlformats-officedocument.customXmlPropertie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9"/>
  </p:sldMasterIdLst>
  <p:sldIdLst>
    <p:sldId id="269" r:id="rId10"/>
    <p:sldId id="263" r:id="rId11"/>
    <p:sldId id="264" r:id="rId12"/>
    <p:sldId id="261" r:id="rId13"/>
    <p:sldId id="265" r:id="rId14"/>
    <p:sldId id="268" r:id="rId15"/>
    <p:sldId id="267" r:id="rId16"/>
    <p:sldId id="266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image" Target="../media/image4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customXml" Target="../../customXml/item8.xml"/><Relationship Id="rId6" Type="http://schemas.openxmlformats.org/officeDocument/2006/relationships/tags" Target="../tags/tag5.xml"/><Relationship Id="rId11" Type="http://schemas.openxmlformats.org/officeDocument/2006/relationships/image" Target="../media/image2.png"/><Relationship Id="rId5" Type="http://schemas.openxmlformats.org/officeDocument/2006/relationships/tags" Target="../tags/tag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customXml" Target="../../customXml/item5.xml"/><Relationship Id="rId6" Type="http://schemas.openxmlformats.org/officeDocument/2006/relationships/tags" Target="../tags/tag13.xml"/><Relationship Id="rId11" Type="http://schemas.openxmlformats.org/officeDocument/2006/relationships/image" Target="../media/image4.png"/><Relationship Id="rId5" Type="http://schemas.openxmlformats.org/officeDocument/2006/relationships/tags" Target="../tags/tag12.xml"/><Relationship Id="rId10" Type="http://schemas.openxmlformats.org/officeDocument/2006/relationships/image" Target="../media/image3.png"/><Relationship Id="rId4" Type="http://schemas.openxmlformats.org/officeDocument/2006/relationships/tags" Target="../tags/tag11.xml"/><Relationship Id="rId9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customXml" Target="../../customXml/item3.xml"/><Relationship Id="rId6" Type="http://schemas.openxmlformats.org/officeDocument/2006/relationships/tags" Target="../tags/tag19.xml"/><Relationship Id="rId11" Type="http://schemas.openxmlformats.org/officeDocument/2006/relationships/image" Target="../media/image4.png"/><Relationship Id="rId5" Type="http://schemas.openxmlformats.org/officeDocument/2006/relationships/tags" Target="../tags/tag18.xml"/><Relationship Id="rId10" Type="http://schemas.openxmlformats.org/officeDocument/2006/relationships/image" Target="../media/image3.png"/><Relationship Id="rId4" Type="http://schemas.openxmlformats.org/officeDocument/2006/relationships/tags" Target="../tags/tag17.xml"/><Relationship Id="rId9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image" Target="../media/image4.png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image" Target="../media/image3.png"/><Relationship Id="rId2" Type="http://schemas.openxmlformats.org/officeDocument/2006/relationships/tags" Target="../tags/tag21.xml"/><Relationship Id="rId1" Type="http://schemas.openxmlformats.org/officeDocument/2006/relationships/customXml" Target="../../customXml/item6.xml"/><Relationship Id="rId6" Type="http://schemas.openxmlformats.org/officeDocument/2006/relationships/tags" Target="../tags/tag25.xml"/><Relationship Id="rId11" Type="http://schemas.openxmlformats.org/officeDocument/2006/relationships/image" Target="../media/image2.png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image" Target="../media/image4.png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image" Target="../media/image3.png"/><Relationship Id="rId2" Type="http://schemas.openxmlformats.org/officeDocument/2006/relationships/tags" Target="../tags/tag29.xml"/><Relationship Id="rId1" Type="http://schemas.openxmlformats.org/officeDocument/2006/relationships/customXml" Target="../../customXml/item7.xml"/><Relationship Id="rId6" Type="http://schemas.openxmlformats.org/officeDocument/2006/relationships/tags" Target="../tags/tag33.xml"/><Relationship Id="rId11" Type="http://schemas.openxmlformats.org/officeDocument/2006/relationships/image" Target="../media/image2.png"/><Relationship Id="rId5" Type="http://schemas.openxmlformats.org/officeDocument/2006/relationships/tags" Target="../tags/tag3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image" Target="../media/image4.png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image" Target="../media/image3.png"/><Relationship Id="rId2" Type="http://schemas.openxmlformats.org/officeDocument/2006/relationships/tags" Target="../tags/tag37.xml"/><Relationship Id="rId1" Type="http://schemas.openxmlformats.org/officeDocument/2006/relationships/customXml" Target="../../customXml/item4.xml"/><Relationship Id="rId6" Type="http://schemas.openxmlformats.org/officeDocument/2006/relationships/tags" Target="../tags/tag41.xml"/><Relationship Id="rId11" Type="http://schemas.openxmlformats.org/officeDocument/2006/relationships/image" Target="../media/image2.png"/><Relationship Id="rId5" Type="http://schemas.openxmlformats.org/officeDocument/2006/relationships/tags" Target="../tags/tag4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image" Target="../media/image4.png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image" Target="../media/image3.png"/><Relationship Id="rId2" Type="http://schemas.openxmlformats.org/officeDocument/2006/relationships/tags" Target="../tags/tag45.xml"/><Relationship Id="rId1" Type="http://schemas.openxmlformats.org/officeDocument/2006/relationships/customXml" Target="../../customXml/item1.xml"/><Relationship Id="rId6" Type="http://schemas.openxmlformats.org/officeDocument/2006/relationships/tags" Target="../tags/tag49.xml"/><Relationship Id="rId11" Type="http://schemas.openxmlformats.org/officeDocument/2006/relationships/image" Target="../media/image2.png"/><Relationship Id="rId5" Type="http://schemas.openxmlformats.org/officeDocument/2006/relationships/tags" Target="../tags/tag4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Font typeface="Wingdings 2"/>
              <a:buNone/>
              <a:defRPr/>
            </a:lvl1pPr>
            <a:lvl2pPr algn="ctr" rtl="0" eaLnBrk="1" latinLnBrk="0" hangingPunct="1">
              <a:spcBef>
                <a:spcPct val="20000"/>
              </a:spcBef>
              <a:buFont typeface="Wingdings 2"/>
              <a:buNone/>
              <a:defRPr/>
            </a:lvl2pPr>
            <a:lvl3pPr algn="ctr" rtl="0" eaLnBrk="1" latinLnBrk="0" hangingPunct="1">
              <a:spcBef>
                <a:spcPct val="20000"/>
              </a:spcBef>
              <a:buFont typeface="Wingdings 2"/>
              <a:buNone/>
              <a:defRPr/>
            </a:lvl3pPr>
            <a:lvl4pPr algn="ctr" rtl="0" eaLnBrk="1" latinLnBrk="0" hangingPunct="1">
              <a:spcBef>
                <a:spcPct val="20000"/>
              </a:spcBef>
              <a:buFont typeface="Wingdings 2"/>
              <a:buNone/>
              <a:defRPr/>
            </a:lvl4pPr>
            <a:lvl5pPr algn="ctr" rtl="0" eaLnBrk="1" latinLnBrk="0" hangingPunct="1">
              <a:spcBef>
                <a:spcPct val="20000"/>
              </a:spcBef>
              <a:buFont typeface="Wingdings 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Font typeface="Wingdings 2"/>
              <a:buNone/>
              <a:defRPr/>
            </a:lvl1pPr>
            <a:lvl2pPr algn="ctr" rtl="0" eaLnBrk="1" latinLnBrk="0" hangingPunct="1">
              <a:spcBef>
                <a:spcPct val="20000"/>
              </a:spcBef>
              <a:buFont typeface="Wingdings 2"/>
              <a:buNone/>
              <a:defRPr/>
            </a:lvl2pPr>
            <a:lvl3pPr algn="ctr" rtl="0" eaLnBrk="1" latinLnBrk="0" hangingPunct="1">
              <a:spcBef>
                <a:spcPct val="20000"/>
              </a:spcBef>
              <a:buFont typeface="Wingdings 2"/>
              <a:buNone/>
              <a:defRPr/>
            </a:lvl3pPr>
            <a:lvl4pPr algn="ctr" rtl="0" eaLnBrk="1" latinLnBrk="0" hangingPunct="1">
              <a:spcBef>
                <a:spcPct val="20000"/>
              </a:spcBef>
              <a:buFont typeface="Wingdings 2"/>
              <a:buNone/>
              <a:defRPr/>
            </a:lvl4pPr>
            <a:lvl5pPr algn="ctr" rtl="0" eaLnBrk="1" latinLnBrk="0" hangingPunct="1">
              <a:spcBef>
                <a:spcPct val="20000"/>
              </a:spcBef>
              <a:buFont typeface="Wingdings 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Font typeface="Wingdings 2"/>
              <a:buNone/>
              <a:defRPr/>
            </a:lvl1pPr>
            <a:lvl2pPr algn="ctr" rtl="0" eaLnBrk="1" latinLnBrk="0" hangingPunct="1">
              <a:spcBef>
                <a:spcPct val="20000"/>
              </a:spcBef>
              <a:buFont typeface="Wingdings 2"/>
              <a:buNone/>
              <a:defRPr/>
            </a:lvl2pPr>
            <a:lvl3pPr algn="ctr" rtl="0" eaLnBrk="1" latinLnBrk="0" hangingPunct="1">
              <a:spcBef>
                <a:spcPct val="20000"/>
              </a:spcBef>
              <a:buFont typeface="Wingdings 2"/>
              <a:buNone/>
              <a:defRPr/>
            </a:lvl3pPr>
            <a:lvl4pPr algn="ctr" rtl="0" eaLnBrk="1" latinLnBrk="0" hangingPunct="1">
              <a:spcBef>
                <a:spcPct val="20000"/>
              </a:spcBef>
              <a:buFont typeface="Wingdings 2"/>
              <a:buNone/>
              <a:defRPr/>
            </a:lvl4pPr>
            <a:lvl5pPr algn="ctr" rtl="0" eaLnBrk="1" latinLnBrk="0" hangingPunct="1">
              <a:spcBef>
                <a:spcPct val="20000"/>
              </a:spcBef>
              <a:buFont typeface="Wingdings 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Font typeface="Wingdings 2"/>
              <a:buNone/>
              <a:defRPr/>
            </a:lvl1pPr>
            <a:lvl2pPr algn="ctr" rtl="0" eaLnBrk="1" latinLnBrk="0" hangingPunct="1">
              <a:spcBef>
                <a:spcPct val="20000"/>
              </a:spcBef>
              <a:buFont typeface="Wingdings 2"/>
              <a:buNone/>
              <a:defRPr/>
            </a:lvl2pPr>
            <a:lvl3pPr algn="ctr" rtl="0" eaLnBrk="1" latinLnBrk="0" hangingPunct="1">
              <a:spcBef>
                <a:spcPct val="20000"/>
              </a:spcBef>
              <a:buFont typeface="Wingdings 2"/>
              <a:buNone/>
              <a:defRPr/>
            </a:lvl3pPr>
            <a:lvl4pPr algn="ctr" rtl="0" eaLnBrk="1" latinLnBrk="0" hangingPunct="1">
              <a:spcBef>
                <a:spcPct val="20000"/>
              </a:spcBef>
              <a:buFont typeface="Wingdings 2"/>
              <a:buNone/>
              <a:defRPr/>
            </a:lvl4pPr>
            <a:lvl5pPr algn="ctr" rtl="0" eaLnBrk="1" latinLnBrk="0" hangingPunct="1">
              <a:spcBef>
                <a:spcPct val="20000"/>
              </a:spcBef>
              <a:buFont typeface="Wingdings 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Font typeface="Wingdings 2"/>
              <a:buNone/>
              <a:defRPr/>
            </a:lvl1pPr>
            <a:lvl2pPr algn="ctr" rtl="0" eaLnBrk="1" latinLnBrk="0" hangingPunct="1">
              <a:spcBef>
                <a:spcPct val="20000"/>
              </a:spcBef>
              <a:buFont typeface="Wingdings 2"/>
              <a:buNone/>
              <a:defRPr/>
            </a:lvl2pPr>
            <a:lvl3pPr algn="ctr" rtl="0" eaLnBrk="1" latinLnBrk="0" hangingPunct="1">
              <a:spcBef>
                <a:spcPct val="20000"/>
              </a:spcBef>
              <a:buFont typeface="Wingdings 2"/>
              <a:buNone/>
              <a:defRPr/>
            </a:lvl3pPr>
            <a:lvl4pPr algn="ctr" rtl="0" eaLnBrk="1" latinLnBrk="0" hangingPunct="1">
              <a:spcBef>
                <a:spcPct val="20000"/>
              </a:spcBef>
              <a:buFont typeface="Wingdings 2"/>
              <a:buNone/>
              <a:defRPr/>
            </a:lvl4pPr>
            <a:lvl5pPr algn="ctr" rtl="0" eaLnBrk="1" latinLnBrk="0" hangingPunct="1">
              <a:spcBef>
                <a:spcPct val="20000"/>
              </a:spcBef>
              <a:buFont typeface="Wingdings 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Font typeface="Wingdings 2"/>
              <a:buNone/>
              <a:defRPr/>
            </a:lvl1pPr>
            <a:lvl2pPr algn="ctr" rtl="0" eaLnBrk="1" latinLnBrk="0" hangingPunct="1">
              <a:spcBef>
                <a:spcPct val="20000"/>
              </a:spcBef>
              <a:buFont typeface="Wingdings 2"/>
              <a:buNone/>
              <a:defRPr/>
            </a:lvl2pPr>
            <a:lvl3pPr algn="ctr" rtl="0" eaLnBrk="1" latinLnBrk="0" hangingPunct="1">
              <a:spcBef>
                <a:spcPct val="20000"/>
              </a:spcBef>
              <a:buFont typeface="Wingdings 2"/>
              <a:buNone/>
              <a:defRPr/>
            </a:lvl3pPr>
            <a:lvl4pPr algn="ctr" rtl="0" eaLnBrk="1" latinLnBrk="0" hangingPunct="1">
              <a:spcBef>
                <a:spcPct val="20000"/>
              </a:spcBef>
              <a:buFont typeface="Wingdings 2"/>
              <a:buNone/>
              <a:defRPr/>
            </a:lvl4pPr>
            <a:lvl5pPr algn="ctr" rtl="0" eaLnBrk="1" latinLnBrk="0" hangingPunct="1">
              <a:spcBef>
                <a:spcPct val="20000"/>
              </a:spcBef>
              <a:buFont typeface="Wingdings 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Font typeface="Wingdings 2"/>
              <a:buNone/>
              <a:defRPr/>
            </a:lvl1pPr>
            <a:lvl2pPr algn="ctr" rtl="0" eaLnBrk="1" latinLnBrk="0" hangingPunct="1">
              <a:spcBef>
                <a:spcPct val="20000"/>
              </a:spcBef>
              <a:buFont typeface="Wingdings 2"/>
              <a:buNone/>
              <a:defRPr/>
            </a:lvl2pPr>
            <a:lvl3pPr algn="ctr" rtl="0" eaLnBrk="1" latinLnBrk="0" hangingPunct="1">
              <a:spcBef>
                <a:spcPct val="20000"/>
              </a:spcBef>
              <a:buFont typeface="Wingdings 2"/>
              <a:buNone/>
              <a:defRPr/>
            </a:lvl3pPr>
            <a:lvl4pPr algn="ctr" rtl="0" eaLnBrk="1" latinLnBrk="0" hangingPunct="1">
              <a:spcBef>
                <a:spcPct val="20000"/>
              </a:spcBef>
              <a:buFont typeface="Wingdings 2"/>
              <a:buNone/>
              <a:defRPr/>
            </a:lvl4pPr>
            <a:lvl5pPr algn="ctr" rtl="0" eaLnBrk="1" latinLnBrk="0" hangingPunct="1">
              <a:spcBef>
                <a:spcPct val="20000"/>
              </a:spcBef>
              <a:buFont typeface="Wingdings 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latinLnBrk="0" hangingPunct="1">
              <a:spcBef>
                <a:spcPct val="20000"/>
              </a:spcBef>
              <a:buFont typeface="Wingdings 2"/>
              <a:buNone/>
              <a:defRPr/>
            </a:lvl1pPr>
            <a:lvl2pPr algn="ctr" rtl="0" eaLnBrk="1" latinLnBrk="0" hangingPunct="1">
              <a:spcBef>
                <a:spcPct val="20000"/>
              </a:spcBef>
              <a:buFont typeface="Wingdings 2"/>
              <a:buNone/>
              <a:defRPr/>
            </a:lvl2pPr>
            <a:lvl3pPr algn="ctr" rtl="0" eaLnBrk="1" latinLnBrk="0" hangingPunct="1">
              <a:spcBef>
                <a:spcPct val="20000"/>
              </a:spcBef>
              <a:buFont typeface="Wingdings 2"/>
              <a:buNone/>
              <a:defRPr/>
            </a:lvl3pPr>
            <a:lvl4pPr algn="ctr" rtl="0" eaLnBrk="1" latinLnBrk="0" hangingPunct="1">
              <a:spcBef>
                <a:spcPct val="20000"/>
              </a:spcBef>
              <a:buFont typeface="Wingdings 2"/>
              <a:buNone/>
              <a:defRPr/>
            </a:lvl4pPr>
            <a:lvl5pPr algn="ctr" rtl="0" eaLnBrk="1" latinLnBrk="0" hangingPunct="1">
              <a:spcBef>
                <a:spcPct val="20000"/>
              </a:spcBef>
              <a:buFont typeface="Wingdings 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1pPr>
            <a:lvl2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2pPr>
            <a:lvl3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3pPr>
            <a:lvl4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4pPr>
            <a:lvl5pPr algn="l" rtl="0" eaLnBrk="1" latinLnBrk="0" hangingPunct="1">
              <a:spcBef>
                <a:spcPct val="20000"/>
              </a:spcBef>
              <a:buFont typeface="Wingdings 2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C20077-49C4-4DAD-9EEA-01DE1F20DDCB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5876FC-2744-402C-AD8A-4C4E8F6A876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5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9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000108"/>
            <a:ext cx="7786742" cy="2986110"/>
          </a:xfrm>
        </p:spPr>
        <p:txBody>
          <a:bodyPr>
            <a:normAutofit fontScale="90000"/>
          </a:bodyPr>
          <a:lstStyle/>
          <a:p>
            <a:r>
              <a:rPr lang="ru-RU" sz="8000" dirty="0" err="1" smtClean="0">
                <a:solidFill>
                  <a:schemeClr val="accent1">
                    <a:lumMod val="50000"/>
                  </a:schemeClr>
                </a:solidFill>
              </a:rPr>
              <a:t>Природознавство</a:t>
            </a:r>
            <a:r>
              <a:rPr lang="ru-RU" sz="8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sz="8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Вода  </a:t>
            </a:r>
            <a:r>
              <a:rPr lang="ru-RU" dirty="0" smtClean="0"/>
              <a:t> </a:t>
            </a:r>
            <a:r>
              <a:rPr lang="ru-RU" dirty="0" err="1" smtClean="0"/>
              <a:t>Пов</a:t>
            </a:r>
            <a:r>
              <a:rPr lang="en-US" dirty="0" err="1" smtClean="0"/>
              <a:t>i</a:t>
            </a:r>
            <a:r>
              <a:rPr lang="ru-RU" dirty="0" smtClean="0"/>
              <a:t>тря</a:t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3 </a:t>
            </a:r>
            <a:r>
              <a:rPr lang="ru-RU" dirty="0" err="1" smtClean="0">
                <a:solidFill>
                  <a:srgbClr val="002060"/>
                </a:solidFill>
              </a:rPr>
              <a:t>клас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533400" y="5429264"/>
            <a:ext cx="8039128" cy="688660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tx2"/>
                </a:solidFill>
              </a:rPr>
              <a:t>Вчитель</a:t>
            </a:r>
            <a:r>
              <a:rPr lang="ru-RU" sz="3600" dirty="0" smtClean="0">
                <a:solidFill>
                  <a:schemeClr val="tx2"/>
                </a:solidFill>
              </a:rPr>
              <a:t>  Сок</a:t>
            </a:r>
            <a:r>
              <a:rPr lang="en-US" sz="3600" dirty="0" err="1" smtClean="0">
                <a:solidFill>
                  <a:schemeClr val="tx2"/>
                </a:solidFill>
              </a:rPr>
              <a:t>i</a:t>
            </a:r>
            <a:r>
              <a:rPr lang="ru-RU" sz="3600" dirty="0" err="1" smtClean="0">
                <a:solidFill>
                  <a:schemeClr val="tx2"/>
                </a:solidFill>
              </a:rPr>
              <a:t>вка</a:t>
            </a:r>
            <a:r>
              <a:rPr lang="ru-RU" sz="3600" dirty="0" smtClean="0">
                <a:solidFill>
                  <a:schemeClr val="tx2"/>
                </a:solidFill>
              </a:rPr>
              <a:t> Н. Я.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Яка </a:t>
            </a:r>
            <a:r>
              <a:rPr lang="en-US" sz="3200" dirty="0" err="1" smtClean="0"/>
              <a:t>i</a:t>
            </a:r>
            <a:r>
              <a:rPr lang="ru-RU" sz="3200" dirty="0" err="1" smtClean="0"/>
              <a:t>з</a:t>
            </a:r>
            <a:r>
              <a:rPr lang="ru-RU" sz="3200" dirty="0" smtClean="0"/>
              <a:t> властивостей </a:t>
            </a:r>
            <a:r>
              <a:rPr lang="ru-RU" sz="3200" dirty="0" smtClean="0">
                <a:solidFill>
                  <a:srgbClr val="FF0000"/>
                </a:solidFill>
              </a:rPr>
              <a:t>не </a:t>
            </a:r>
            <a:r>
              <a:rPr lang="ru-RU" sz="3200" dirty="0" err="1" smtClean="0"/>
              <a:t>належить</a:t>
            </a:r>
            <a:r>
              <a:rPr lang="ru-RU" sz="3200" dirty="0" smtClean="0"/>
              <a:t> до властивостей </a:t>
            </a:r>
            <a:r>
              <a:rPr lang="ru-RU" sz="3200" dirty="0" err="1" smtClean="0"/>
              <a:t>пов</a:t>
            </a:r>
            <a:r>
              <a:rPr lang="en-US" sz="3200" dirty="0" err="1" smtClean="0"/>
              <a:t>i</a:t>
            </a:r>
            <a:r>
              <a:rPr lang="ru-RU" sz="3200" dirty="0" smtClean="0"/>
              <a:t>тря?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розчиняти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en-US" dirty="0" err="1" smtClean="0"/>
              <a:t>i</a:t>
            </a:r>
            <a:r>
              <a:rPr lang="ru-RU" dirty="0" err="1" smtClean="0"/>
              <a:t>зн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Легше</a:t>
            </a:r>
            <a:r>
              <a:rPr lang="ru-RU" dirty="0" smtClean="0"/>
              <a:t> за воду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Пружне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Не </a:t>
            </a:r>
            <a:r>
              <a:rPr lang="ru-RU" dirty="0" err="1" smtClean="0"/>
              <a:t>маϵ </a:t>
            </a:r>
            <a:r>
              <a:rPr lang="ru-RU" dirty="0" smtClean="0"/>
              <a:t>запаху та смаку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Який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океан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найменший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err="1" smtClean="0"/>
              <a:t>Атлантичний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Тихий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err="1" smtClean="0"/>
              <a:t>нд</a:t>
            </a:r>
            <a:r>
              <a:rPr lang="en-US" dirty="0" err="1" smtClean="0"/>
              <a:t>i</a:t>
            </a:r>
            <a:r>
              <a:rPr lang="ru-RU" dirty="0" err="1" smtClean="0"/>
              <a:t>йський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en-US" dirty="0" err="1" smtClean="0"/>
              <a:t>i</a:t>
            </a:r>
            <a:r>
              <a:rPr lang="ru-RU" dirty="0" err="1" smtClean="0"/>
              <a:t>вн</a:t>
            </a:r>
            <a:r>
              <a:rPr lang="en-US" dirty="0" err="1" smtClean="0"/>
              <a:t>i</a:t>
            </a:r>
            <a:r>
              <a:rPr lang="ru-RU" dirty="0" err="1" smtClean="0"/>
              <a:t>чний</a:t>
            </a:r>
            <a:r>
              <a:rPr lang="ru-RU" dirty="0" smtClean="0"/>
              <a:t> </a:t>
            </a:r>
            <a:r>
              <a:rPr lang="ru-RU" dirty="0" err="1" smtClean="0"/>
              <a:t>Льодовитий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>
          <a:xfrm>
            <a:off x="142844" y="142852"/>
            <a:ext cx="8833104" cy="759180"/>
          </a:xfrm>
        </p:spPr>
        <p:txBody>
          <a:bodyPr/>
          <a:lstStyle/>
          <a:p>
            <a:r>
              <a:rPr lang="ru-RU" dirty="0" smtClean="0"/>
              <a:t>Обери </a:t>
            </a:r>
            <a:r>
              <a:rPr lang="ru-RU" dirty="0" err="1" smtClean="0"/>
              <a:t>речовини</a:t>
            </a:r>
            <a:r>
              <a:rPr lang="ru-RU" dirty="0" smtClean="0"/>
              <a:t> , як</a:t>
            </a:r>
            <a:r>
              <a:rPr lang="en-US" dirty="0" err="1" smtClean="0"/>
              <a:t>i</a:t>
            </a:r>
            <a:r>
              <a:rPr lang="en-US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</a:t>
            </a:r>
            <a:r>
              <a:rPr lang="ru-RU" dirty="0" err="1" smtClean="0"/>
              <a:t>розчиняються</a:t>
            </a:r>
            <a:r>
              <a:rPr lang="ru-RU" dirty="0" smtClean="0"/>
              <a:t> у вод</a:t>
            </a:r>
            <a:r>
              <a:rPr lang="en-US" dirty="0" err="1" smtClean="0"/>
              <a:t>i</a:t>
            </a:r>
            <a:endParaRPr lang="ru-RU" dirty="0"/>
          </a:p>
        </p:txBody>
      </p:sp>
      <p:pic>
        <p:nvPicPr>
          <p:cNvPr id="8200" name="Picture 8" descr="ÐÐ°ÑÑÐ¸Ð½ÐºÐ¸ Ð¿Ð¾ Ð·Ð°Ð¿ÑÐ¾ÑÑ ÑiÐ»Ñ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000108"/>
            <a:ext cx="2055424" cy="2571768"/>
          </a:xfrm>
          <a:prstGeom prst="rect">
            <a:avLst/>
          </a:prstGeom>
          <a:noFill/>
        </p:spPr>
      </p:pic>
      <p:pic>
        <p:nvPicPr>
          <p:cNvPr id="8202" name="Picture 10" descr="ÐÐ°ÑÑÐ¸Ð½ÐºÐ¸ Ð¿Ð¾ Ð·Ð°Ð¿ÑÐ¾ÑÑ ÑÑÐºÐ¾Ñ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857232"/>
            <a:ext cx="2928958" cy="2214578"/>
          </a:xfrm>
          <a:prstGeom prst="rect">
            <a:avLst/>
          </a:prstGeom>
          <a:noFill/>
        </p:spPr>
      </p:pic>
      <p:pic>
        <p:nvPicPr>
          <p:cNvPr id="8204" name="Picture 12" descr="ÐÐ°ÑÑÐ¸Ð½ÐºÐ¸ Ð¿Ð¾ Ð·Ð°Ð¿ÑÐ¾ÑÑ ÐºÑÐµÐ¹Ð´Ð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929066"/>
            <a:ext cx="3429024" cy="2714644"/>
          </a:xfrm>
          <a:prstGeom prst="rect">
            <a:avLst/>
          </a:prstGeom>
          <a:noFill/>
        </p:spPr>
      </p:pic>
      <p:pic>
        <p:nvPicPr>
          <p:cNvPr id="8208" name="Picture 16" descr="ÐÐ°ÑÑÐ¸Ð½ÐºÐ¸ Ð¿Ð¾ Ð·Ð°Ð¿ÑÐ¾ÑÑ Ð¾Ð»iÑ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3571876"/>
            <a:ext cx="2500330" cy="3000396"/>
          </a:xfrm>
          <a:prstGeom prst="rect">
            <a:avLst/>
          </a:prstGeom>
          <a:noFill/>
        </p:spPr>
      </p:pic>
      <p:pic>
        <p:nvPicPr>
          <p:cNvPr id="8210" name="Picture 18" descr="ÐÐ°ÑÑÐ¸Ð½ÐºÐ¸ Ð¿Ð¾ Ð·Ð°Ð¿ÑÐ¾ÑÑ Ð²ÐµÑÑÐºÐ¾Ð²Ðµ Ð¼Ð°ÑÐ»Ð¾ ÑÑÐ½Ð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1000108"/>
            <a:ext cx="2071702" cy="264320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Який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ru-RU" sz="3200" dirty="0" err="1" smtClean="0">
                <a:solidFill>
                  <a:srgbClr val="FF0000"/>
                </a:solidFill>
              </a:rPr>
              <a:t>з</a:t>
            </a:r>
            <a:r>
              <a:rPr lang="ru-RU" sz="3200" dirty="0" smtClean="0">
                <a:solidFill>
                  <a:srgbClr val="FF0000"/>
                </a:solidFill>
              </a:rPr>
              <a:t> в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ru-RU" sz="3200" dirty="0" err="1" smtClean="0">
                <a:solidFill>
                  <a:srgbClr val="FF0000"/>
                </a:solidFill>
              </a:rPr>
              <a:t>тр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ru-RU" sz="3200" dirty="0" smtClean="0">
                <a:solidFill>
                  <a:srgbClr val="FF0000"/>
                </a:solidFill>
              </a:rPr>
              <a:t>в приносить </a:t>
            </a:r>
            <a:r>
              <a:rPr lang="ru-RU" sz="3200" dirty="0" err="1" smtClean="0">
                <a:solidFill>
                  <a:srgbClr val="FF0000"/>
                </a:solidFill>
              </a:rPr>
              <a:t>зниження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температури</a:t>
            </a:r>
            <a:r>
              <a:rPr lang="ru-RU" sz="3200" dirty="0" smtClean="0">
                <a:solidFill>
                  <a:srgbClr val="FF0000"/>
                </a:solidFill>
              </a:rPr>
              <a:t>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1"/>
          </p:nvPr>
        </p:nvSpPr>
        <p:spPr>
          <a:xfrm>
            <a:off x="1371600" y="1069847"/>
            <a:ext cx="2200268" cy="1215923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12800" dirty="0" err="1" smtClean="0"/>
              <a:t>п</a:t>
            </a:r>
            <a:r>
              <a:rPr lang="en-US" sz="12800" dirty="0" err="1" smtClean="0"/>
              <a:t>i</a:t>
            </a:r>
            <a:r>
              <a:rPr lang="ru-RU" sz="12800" dirty="0" err="1" smtClean="0"/>
              <a:t>вн</a:t>
            </a:r>
            <a:r>
              <a:rPr lang="en-US" sz="12800" dirty="0" err="1" smtClean="0"/>
              <a:t>i</a:t>
            </a:r>
            <a:r>
              <a:rPr lang="ru-RU" sz="12800" dirty="0" err="1" smtClean="0"/>
              <a:t>чний</a:t>
            </a:r>
            <a:r>
              <a:rPr lang="ru-RU" sz="12800" dirty="0" smtClean="0"/>
              <a:t> 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               </a:t>
            </a:r>
          </a:p>
          <a:p>
            <a:r>
              <a:rPr lang="ru-RU" dirty="0" smtClean="0"/>
              <a:t>            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>
          <a:xfrm rot="179639">
            <a:off x="5747515" y="2910708"/>
            <a:ext cx="2075101" cy="14364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                        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>
          <a:xfrm>
            <a:off x="1357290" y="3714752"/>
            <a:ext cx="7388352" cy="1215923"/>
          </a:xfrm>
        </p:spPr>
        <p:txBody>
          <a:bodyPr/>
          <a:lstStyle/>
          <a:p>
            <a:r>
              <a:rPr lang="ru-RU" dirty="0" err="1" smtClean="0"/>
              <a:t>зах</a:t>
            </a:r>
            <a:r>
              <a:rPr lang="en-US" dirty="0" err="1" smtClean="0"/>
              <a:t>i</a:t>
            </a:r>
            <a:r>
              <a:rPr lang="ru-RU" dirty="0" err="1" smtClean="0"/>
              <a:t>дний</a:t>
            </a:r>
            <a:endParaRPr lang="ru-RU" sz="2800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smtClean="0"/>
              <a:t>сх</a:t>
            </a:r>
            <a:r>
              <a:rPr lang="en-US" smtClean="0"/>
              <a:t>i</a:t>
            </a:r>
            <a:r>
              <a:rPr lang="ru-RU" smtClean="0"/>
              <a:t>дний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428728" y="2786058"/>
            <a:ext cx="37867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prstClr val="black"/>
                </a:solidFill>
              </a:rPr>
              <a:t>п</a:t>
            </a:r>
            <a:r>
              <a:rPr lang="en-US" sz="3200" dirty="0" err="1">
                <a:solidFill>
                  <a:prstClr val="black"/>
                </a:solidFill>
              </a:rPr>
              <a:t>i</a:t>
            </a:r>
            <a:r>
              <a:rPr lang="ru-RU" sz="3200" dirty="0" err="1" smtClean="0">
                <a:solidFill>
                  <a:prstClr val="black"/>
                </a:solidFill>
              </a:rPr>
              <a:t>вденний</a:t>
            </a:r>
            <a:endParaRPr lang="ru-RU" sz="3200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За </a:t>
            </a:r>
            <a:r>
              <a:rPr lang="ru-RU" sz="3200" dirty="0" err="1" smtClean="0">
                <a:solidFill>
                  <a:srgbClr val="FF0000"/>
                </a:solidFill>
              </a:rPr>
              <a:t>якоȉ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температури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кипить</a:t>
            </a:r>
            <a:r>
              <a:rPr lang="ru-RU" sz="3200" dirty="0" smtClean="0">
                <a:solidFill>
                  <a:srgbClr val="FF0000"/>
                </a:solidFill>
              </a:rPr>
              <a:t> вода?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100  градус</a:t>
            </a:r>
            <a:r>
              <a:rPr lang="en-US" dirty="0" err="1" smtClean="0"/>
              <a:t>i</a:t>
            </a:r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200  градус</a:t>
            </a:r>
            <a:r>
              <a:rPr lang="en-US" dirty="0" err="1" smtClean="0"/>
              <a:t>i</a:t>
            </a:r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0  градус</a:t>
            </a:r>
            <a:r>
              <a:rPr lang="en-US" dirty="0" err="1" smtClean="0"/>
              <a:t>i</a:t>
            </a:r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1000  </a:t>
            </a:r>
            <a:r>
              <a:rPr lang="ru-RU" dirty="0" smtClean="0"/>
              <a:t>градус</a:t>
            </a:r>
            <a:r>
              <a:rPr lang="en-US" dirty="0" err="1" smtClean="0"/>
              <a:t>i</a:t>
            </a:r>
            <a:r>
              <a:rPr lang="ru-RU" dirty="0" smtClean="0"/>
              <a:t>в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Якого</a:t>
            </a:r>
            <a:r>
              <a:rPr lang="ru-RU" sz="3200" dirty="0" smtClean="0">
                <a:solidFill>
                  <a:srgbClr val="FF0000"/>
                </a:solidFill>
              </a:rPr>
              <a:t> газу в </a:t>
            </a:r>
            <a:r>
              <a:rPr lang="ru-RU" sz="3200" dirty="0" err="1" smtClean="0">
                <a:solidFill>
                  <a:srgbClr val="FF0000"/>
                </a:solidFill>
              </a:rPr>
              <a:t>пов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ru-RU" sz="3200" dirty="0" err="1" smtClean="0">
                <a:solidFill>
                  <a:srgbClr val="FF0000"/>
                </a:solidFill>
              </a:rPr>
              <a:t>тр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найб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ru-RU" sz="3200" dirty="0" err="1" smtClean="0">
                <a:solidFill>
                  <a:srgbClr val="FF0000"/>
                </a:solidFill>
              </a:rPr>
              <a:t>льше</a:t>
            </a:r>
            <a:r>
              <a:rPr lang="ru-RU" sz="3200" dirty="0" smtClean="0">
                <a:solidFill>
                  <a:srgbClr val="FF0000"/>
                </a:solidFill>
              </a:rPr>
              <a:t>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smtClean="0"/>
              <a:t>Азоту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Кисню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Вуглекислого</a:t>
            </a:r>
            <a:r>
              <a:rPr lang="ru-RU" dirty="0" smtClean="0"/>
              <a:t> газу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Як </a:t>
            </a:r>
            <a:r>
              <a:rPr lang="ru-RU" sz="3200" dirty="0" err="1" smtClean="0">
                <a:solidFill>
                  <a:srgbClr val="FF0000"/>
                </a:solidFill>
              </a:rPr>
              <a:t>називаϵться найб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ru-RU" sz="3200" dirty="0" err="1" smtClean="0">
                <a:solidFill>
                  <a:srgbClr val="FF0000"/>
                </a:solidFill>
              </a:rPr>
              <a:t>льша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р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ru-RU" sz="3200" dirty="0" err="1" smtClean="0">
                <a:solidFill>
                  <a:srgbClr val="FF0000"/>
                </a:solidFill>
              </a:rPr>
              <a:t>чка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Украȉни?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1"/>
          </p:nvPr>
        </p:nvSpPr>
        <p:spPr>
          <a:xfrm>
            <a:off x="1428728" y="1071546"/>
            <a:ext cx="7388352" cy="1215923"/>
          </a:xfrm>
        </p:spPr>
        <p:txBody>
          <a:bodyPr/>
          <a:lstStyle/>
          <a:p>
            <a:r>
              <a:rPr lang="ru-RU" dirty="0" err="1" smtClean="0"/>
              <a:t>Дн</a:t>
            </a:r>
            <a:r>
              <a:rPr lang="en-US" dirty="0" err="1" smtClean="0"/>
              <a:t>i</a:t>
            </a:r>
            <a:r>
              <a:rPr lang="ru-RU" dirty="0" smtClean="0"/>
              <a:t>стер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Дн</a:t>
            </a:r>
            <a:r>
              <a:rPr lang="en-US" dirty="0" err="1" smtClean="0"/>
              <a:t>i</a:t>
            </a:r>
            <a:r>
              <a:rPr lang="ru-RU" dirty="0" smtClean="0"/>
              <a:t>про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Дунай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Десна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Обери </a:t>
            </a:r>
            <a:r>
              <a:rPr lang="ru-RU" sz="2800" dirty="0" err="1" smtClean="0">
                <a:solidFill>
                  <a:srgbClr val="FF0000"/>
                </a:solidFill>
              </a:rPr>
              <a:t>картинку,на</a:t>
            </a:r>
            <a:r>
              <a:rPr lang="ru-RU" sz="2800" dirty="0" smtClean="0">
                <a:solidFill>
                  <a:srgbClr val="FF0000"/>
                </a:solidFill>
              </a:rPr>
              <a:t> як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r>
              <a:rPr lang="ru-RU" sz="2800" dirty="0" err="1" smtClean="0">
                <a:solidFill>
                  <a:srgbClr val="FF0000"/>
                </a:solidFill>
              </a:rPr>
              <a:t>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accent1"/>
                </a:solidFill>
              </a:rPr>
              <a:t>вода </a:t>
            </a:r>
            <a:r>
              <a:rPr lang="ru-RU" sz="2800" dirty="0" err="1" smtClean="0">
                <a:solidFill>
                  <a:srgbClr val="FF0000"/>
                </a:solidFill>
              </a:rPr>
              <a:t>знаходиться</a:t>
            </a:r>
            <a:r>
              <a:rPr lang="ru-RU" sz="2800" dirty="0" smtClean="0">
                <a:solidFill>
                  <a:srgbClr val="FF0000"/>
                </a:solidFill>
              </a:rPr>
              <a:t> в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газопод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бному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стан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ÐÐ°ÑÑÐ¸Ð½ÐºÐ¸ Ð¿Ð¾ Ð·Ð°Ð¿ÑÐ¾ÑÑ ÑÐ¼Ð°ÑÐ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357298"/>
            <a:ext cx="3214710" cy="2643206"/>
          </a:xfrm>
          <a:prstGeom prst="rect">
            <a:avLst/>
          </a:prstGeom>
          <a:noFill/>
        </p:spPr>
      </p:pic>
      <p:pic>
        <p:nvPicPr>
          <p:cNvPr id="3076" name="Picture 4" descr="ÐÐ°ÑÑÐ¸Ð½ÐºÐ¸ Ð¿Ð¾ Ð·Ð°Ð¿ÑÐ¾ÑÑ Ð¾Ð·ÐµÑÐ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428736"/>
            <a:ext cx="3643338" cy="2500330"/>
          </a:xfrm>
          <a:prstGeom prst="rect">
            <a:avLst/>
          </a:prstGeom>
          <a:noFill/>
        </p:spPr>
      </p:pic>
      <p:sp>
        <p:nvSpPr>
          <p:cNvPr id="3078" name="AutoShape 6" descr="ÐÐ°ÑÑÐ¸Ð½ÐºÐ¸ Ð¿Ð¾ Ð·Ð°Ð¿ÑÐ¾ÑÑ ÑÐ½ÐµÐ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ÐÐ°ÑÑÐ¸Ð½ÐºÐ¸ Ð¿Ð¾ Ð·Ð°Ð¿ÑÐ¾ÑÑ ÑÐ½ÐµÐ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ÐÐ°ÑÑÐ¸Ð½ÐºÐ¸ Ð¿Ð¾ Ð·Ð°Ð¿ÑÐ¾ÑÑ ÑÐ½ÐµÐ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4" name="AutoShape 12" descr="ÐÐ°ÑÑÐ¸Ð½ÐºÐ¸ Ð¿Ð¾ Ð·Ð°Ð¿ÑÐ¾ÑÑ ÑÐ½ÐµÐ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6" name="Picture 14" descr="ÐÐ°ÑÑÐ¸Ð½ÐºÐ¸ Ð¿Ð¾ Ð·Ð°Ð¿ÑÐ¾ÑÑ ÑÐ½ÐµÐ¶Ð¸Ð½ÐºÐ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357694"/>
            <a:ext cx="3357586" cy="2214578"/>
          </a:xfrm>
          <a:prstGeom prst="rect">
            <a:avLst/>
          </a:prstGeom>
          <a:noFill/>
        </p:spPr>
      </p:pic>
      <p:pic>
        <p:nvPicPr>
          <p:cNvPr id="3090" name="Picture 18" descr="ÐÐ°ÑÑÐ¸Ð½ÐºÐ¸ Ð¿Ð¾ Ð·Ð°Ð¿ÑÐ¾ÑÑ ÑÐµÑÐºÐ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4357694"/>
            <a:ext cx="3571900" cy="221457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Яка </a:t>
            </a:r>
            <a:r>
              <a:rPr lang="ru-RU" sz="3200" dirty="0" err="1" smtClean="0">
                <a:solidFill>
                  <a:srgbClr val="FF0000"/>
                </a:solidFill>
              </a:rPr>
              <a:t>властив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ru-RU" sz="3200" dirty="0" err="1" smtClean="0">
                <a:solidFill>
                  <a:srgbClr val="FF0000"/>
                </a:solidFill>
              </a:rPr>
              <a:t>сть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пов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ru-RU" sz="3200" dirty="0" smtClean="0">
                <a:solidFill>
                  <a:srgbClr val="FF0000"/>
                </a:solidFill>
              </a:rPr>
              <a:t>тря </a:t>
            </a:r>
            <a:r>
              <a:rPr lang="ru-RU" sz="3200" dirty="0" err="1" smtClean="0">
                <a:solidFill>
                  <a:srgbClr val="FF0000"/>
                </a:solidFill>
              </a:rPr>
              <a:t>допомагаϵ йому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рухатися</a:t>
            </a:r>
            <a:r>
              <a:rPr lang="ru-RU" sz="3200" dirty="0" smtClean="0">
                <a:solidFill>
                  <a:srgbClr val="FF0000"/>
                </a:solidFill>
              </a:rPr>
              <a:t>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dirty="0" err="1" smtClean="0"/>
              <a:t>Прозоре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err="1" smtClean="0"/>
              <a:t>Займа</a:t>
            </a:r>
            <a:r>
              <a:rPr lang="ru-RU" b="1" dirty="0" err="1" smtClean="0"/>
              <a:t>ϵ</a:t>
            </a:r>
            <a:r>
              <a:rPr lang="ru-RU" dirty="0" err="1" smtClean="0"/>
              <a:t> </a:t>
            </a:r>
            <a:r>
              <a:rPr lang="ru-RU" dirty="0" smtClean="0"/>
              <a:t>увесь прост</a:t>
            </a:r>
            <a:r>
              <a:rPr lang="en-US" dirty="0" err="1" smtClean="0"/>
              <a:t>i</a:t>
            </a:r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Тепле </a:t>
            </a:r>
            <a:r>
              <a:rPr lang="ru-RU" dirty="0" err="1" smtClean="0"/>
              <a:t>пов</a:t>
            </a:r>
            <a:r>
              <a:rPr lang="en-US" dirty="0" err="1" smtClean="0"/>
              <a:t>i</a:t>
            </a:r>
            <a:r>
              <a:rPr lang="ru-RU" dirty="0" smtClean="0"/>
              <a:t>тря </a:t>
            </a:r>
            <a:r>
              <a:rPr lang="ru-RU" dirty="0" err="1" smtClean="0"/>
              <a:t>розширюϵться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п</a:t>
            </a:r>
            <a:r>
              <a:rPr lang="en-US" dirty="0" err="1" smtClean="0"/>
              <a:t>i</a:t>
            </a:r>
            <a:r>
              <a:rPr lang="ru-RU" dirty="0" err="1" smtClean="0"/>
              <a:t>дн</a:t>
            </a:r>
            <a:r>
              <a:rPr lang="en-US" dirty="0" err="1" smtClean="0"/>
              <a:t>i</a:t>
            </a:r>
            <a:r>
              <a:rPr lang="ru-RU" dirty="0" err="1" smtClean="0"/>
              <a:t>маϵться вгору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err="1" smtClean="0"/>
              <a:t>Перебуваϵ  </a:t>
            </a:r>
            <a:r>
              <a:rPr lang="ru-RU" dirty="0" smtClean="0"/>
              <a:t>в </a:t>
            </a:r>
            <a:r>
              <a:rPr lang="ru-RU" dirty="0" err="1" smtClean="0"/>
              <a:t>газопод</a:t>
            </a:r>
            <a:r>
              <a:rPr lang="en-US" dirty="0" err="1" smtClean="0"/>
              <a:t>i</a:t>
            </a:r>
            <a:r>
              <a:rPr lang="ru-RU" dirty="0" err="1" smtClean="0"/>
              <a:t>бному</a:t>
            </a:r>
            <a:r>
              <a:rPr lang="ru-RU" dirty="0" smtClean="0"/>
              <a:t> стан</a:t>
            </a:r>
            <a:r>
              <a:rPr lang="en-US" dirty="0" err="1" smtClean="0"/>
              <a:t>i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Layout>
  <Type>MultipleChoice</Type>
  <ChoicesCount>4</ChoicesCount>
  <Orientation>Left</Orientation>
</Layout>
</file>

<file path=customXml/item2.xml><?xml version="1.0" encoding="utf-8"?>
<Layout>
  <Type>YesNo</Type>
  <ChoicesCount>2</ChoicesCount>
  <Orientation>Left</Orientation>
</Layout>
</file>

<file path=customXml/item3.xml><?xml version="1.0" encoding="utf-8"?>
<Layout>
  <Type>MultipleChoice</Type>
  <ChoicesCount>3</ChoicesCount>
  <Orientation>Left</Orientation>
</Layout>
</file>

<file path=customXml/item4.xml><?xml version="1.0" encoding="utf-8"?>
<Layout>
  <Type>MultipleChoice</Type>
  <ChoicesCount>4</ChoicesCount>
  <Orientation>Left</Orientation>
</Layout>
</file>

<file path=customXml/item5.xml><?xml version="1.0" encoding="utf-8"?>
<Layout>
  <Type>MultipleChoice</Type>
  <ChoicesCount>3</ChoicesCount>
  <Orientation>Left</Orientation>
</Layout>
</file>

<file path=customXml/item6.xml><?xml version="1.0" encoding="utf-8"?>
<Layout>
  <Type>MultipleChoice</Type>
  <ChoicesCount>4</ChoicesCount>
  <Orientation>Left</Orientation>
</Layout>
</file>

<file path=customXml/item7.xml><?xml version="1.0" encoding="utf-8"?>
<Layout>
  <Type>MultipleChoice</Type>
  <ChoicesCount>4</ChoicesCount>
  <Orientation>Left</Orientation>
</Layout>
</file>

<file path=customXml/item8.xml><?xml version="1.0" encoding="utf-8"?>
<Layout>
  <Type>MultipleChoice</Type>
  <ChoicesCount>4</ChoicesCount>
  <Orientation>Left</Orientation>
</Layout>
</file>

<file path=customXml/itemProps1.xml><?xml version="1.0" encoding="utf-8"?>
<ds:datastoreItem xmlns:ds="http://schemas.openxmlformats.org/officeDocument/2006/customXml" ds:itemID="{208541A6-BE9F-44C2-9AD3-EBC202DC5463}">
  <ds:schemaRefs/>
</ds:datastoreItem>
</file>

<file path=customXml/itemProps2.xml><?xml version="1.0" encoding="utf-8"?>
<ds:datastoreItem xmlns:ds="http://schemas.openxmlformats.org/officeDocument/2006/customXml" ds:itemID="{8FDC749B-C0FA-4567-A7BF-016BB5B895F6}">
  <ds:schemaRefs/>
</ds:datastoreItem>
</file>

<file path=customXml/itemProps3.xml><?xml version="1.0" encoding="utf-8"?>
<ds:datastoreItem xmlns:ds="http://schemas.openxmlformats.org/officeDocument/2006/customXml" ds:itemID="{E1A8E115-A630-4010-A884-2A35A9E36735}">
  <ds:schemaRefs/>
</ds:datastoreItem>
</file>

<file path=customXml/itemProps4.xml><?xml version="1.0" encoding="utf-8"?>
<ds:datastoreItem xmlns:ds="http://schemas.openxmlformats.org/officeDocument/2006/customXml" ds:itemID="{C8A847FE-0205-4E5A-AA47-255D85286D0E}">
  <ds:schemaRefs/>
</ds:datastoreItem>
</file>

<file path=customXml/itemProps5.xml><?xml version="1.0" encoding="utf-8"?>
<ds:datastoreItem xmlns:ds="http://schemas.openxmlformats.org/officeDocument/2006/customXml" ds:itemID="{273D8C58-D503-4CD3-909F-AD2955F7F7B8}">
  <ds:schemaRefs/>
</ds:datastoreItem>
</file>

<file path=customXml/itemProps6.xml><?xml version="1.0" encoding="utf-8"?>
<ds:datastoreItem xmlns:ds="http://schemas.openxmlformats.org/officeDocument/2006/customXml" ds:itemID="{92E39D56-43F4-499C-94B5-9CDCFB59BC71}">
  <ds:schemaRefs/>
</ds:datastoreItem>
</file>

<file path=customXml/itemProps7.xml><?xml version="1.0" encoding="utf-8"?>
<ds:datastoreItem xmlns:ds="http://schemas.openxmlformats.org/officeDocument/2006/customXml" ds:itemID="{EB16D01B-4399-4402-BDA4-C35BDCC920BD}">
  <ds:schemaRefs/>
</ds:datastoreItem>
</file>

<file path=customXml/itemProps8.xml><?xml version="1.0" encoding="utf-8"?>
<ds:datastoreItem xmlns:ds="http://schemas.openxmlformats.org/officeDocument/2006/customXml" ds:itemID="{831BC8DC-CDC1-49C2-9382-7303C5F265E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</TotalTime>
  <Words>197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Природознавство  Вода   Повiтря 3 клас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Природознавство Повiтря 3 клас   Вчитель  Сокiвка Н.Я</dc:title>
  <dc:creator>PS</dc:creator>
  <cp:lastModifiedBy>PS</cp:lastModifiedBy>
  <cp:revision>39</cp:revision>
  <dcterms:created xsi:type="dcterms:W3CDTF">2018-10-21T17:53:21Z</dcterms:created>
  <dcterms:modified xsi:type="dcterms:W3CDTF">2018-10-22T17:16:06Z</dcterms:modified>
</cp:coreProperties>
</file>