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6"/>
  </p:sldMasterIdLst>
  <p:sldIdLst>
    <p:sldId id="258" r:id="rId17"/>
    <p:sldId id="256" r:id="rId18"/>
    <p:sldId id="267" r:id="rId19"/>
    <p:sldId id="269" r:id="rId20"/>
    <p:sldId id="257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8" r:id="rId30"/>
    <p:sldId id="270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customXml" Target="../../customXml/item4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customXml" Target="../../customXml/item6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customXml" Target="../../customXml/item7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customXml" Target="../../customXml/item8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customXml" Target="../../customXml/item9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3734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5604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557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7421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2273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3179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5800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116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6099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05642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493567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232475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6832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83161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17565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1A8DE43-FDDD-4DE9-8BE2-BFEFDCE76B0B}" type="datetimeFigureOut">
              <a:rPr lang="ru-RU" smtClean="0"/>
              <a:t>пн 22.10.18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62CD11F-B6D8-4FF1-81CD-DBC313C7BF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microsoft.com/office/2007/relationships/hdphoto" Target="../media/hdphoto16.wdp"/><Relationship Id="rId3" Type="http://schemas.openxmlformats.org/officeDocument/2006/relationships/image" Target="../media/image110.png"/><Relationship Id="rId7" Type="http://schemas.microsoft.com/office/2007/relationships/hdphoto" Target="../media/hdphoto13.wdp"/><Relationship Id="rId12" Type="http://schemas.openxmlformats.org/officeDocument/2006/relationships/image" Target="../media/image1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6" Type="http://schemas.openxmlformats.org/officeDocument/2006/relationships/image" Target="../media/image112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14.wdp"/><Relationship Id="rId14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6.xml"/><Relationship Id="rId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microsoft.com/office/2007/relationships/hdphoto" Target="../media/hdphoto18.wdp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microsoft.com/office/2007/relationships/hdphoto" Target="../media/hdphoto19.wdp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9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0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8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.png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5.png"/><Relationship Id="rId1" Type="http://schemas.openxmlformats.org/officeDocument/2006/relationships/tags" Target="../tags/tag2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3.png"/><Relationship Id="rId18" Type="http://schemas.microsoft.com/office/2007/relationships/hdphoto" Target="../media/hdphoto8.wdp"/><Relationship Id="rId3" Type="http://schemas.openxmlformats.org/officeDocument/2006/relationships/image" Target="../media/image67.png"/><Relationship Id="rId21" Type="http://schemas.openxmlformats.org/officeDocument/2006/relationships/image" Target="../media/image77.png"/><Relationship Id="rId7" Type="http://schemas.openxmlformats.org/officeDocument/2006/relationships/image" Target="../media/image70.png"/><Relationship Id="rId12" Type="http://schemas.microsoft.com/office/2007/relationships/hdphoto" Target="../media/hdphoto5.wdp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5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tags" Target="../tags/tag21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24" Type="http://schemas.microsoft.com/office/2007/relationships/hdphoto" Target="../media/hdphoto11.wdp"/><Relationship Id="rId5" Type="http://schemas.openxmlformats.org/officeDocument/2006/relationships/image" Target="../media/image68.png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10" Type="http://schemas.microsoft.com/office/2007/relationships/hdphoto" Target="../media/hdphoto4.wdp"/><Relationship Id="rId19" Type="http://schemas.openxmlformats.org/officeDocument/2006/relationships/image" Target="../media/image76.png"/><Relationship Id="rId4" Type="http://schemas.microsoft.com/office/2007/relationships/hdphoto" Target="../media/hdphoto2.wdp"/><Relationship Id="rId9" Type="http://schemas.openxmlformats.org/officeDocument/2006/relationships/image" Target="../media/image71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tags" Target="../tags/tag2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54520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872"/>
            <a:ext cx="2841104" cy="284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4005064"/>
            <a:ext cx="144736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65704" y="116632"/>
            <a:ext cx="4608512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Ендокринні залози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16416" y="2996952"/>
            <a:ext cx="554360" cy="3600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Гіперфункція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0" y="764704"/>
            <a:ext cx="8778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14" y="764704"/>
            <a:ext cx="20162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39827"/>
            <a:ext cx="2160240" cy="27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904" l="3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-28544"/>
            <a:ext cx="1899705" cy="255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89"/>
          <a:stretch/>
        </p:blipFill>
        <p:spPr bwMode="auto">
          <a:xfrm>
            <a:off x="2987824" y="4077072"/>
            <a:ext cx="2020444" cy="23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97" y="2948869"/>
            <a:ext cx="1933243" cy="24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17" y="5013176"/>
            <a:ext cx="1960104" cy="25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84" y="116632"/>
            <a:ext cx="58159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0" y="1180744"/>
            <a:ext cx="48621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372976" cy="21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29" y="3933056"/>
            <a:ext cx="33478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0"/>
            <a:ext cx="86741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10" y="2132856"/>
            <a:ext cx="7812360" cy="267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932775" cy="59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54160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0" y="799024"/>
            <a:ext cx="2934850" cy="6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0" y="1556792"/>
            <a:ext cx="2943994" cy="6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0" y="2348880"/>
            <a:ext cx="2943994" cy="6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943994" cy="6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92" y="3789040"/>
            <a:ext cx="2962282" cy="61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8" y="4509120"/>
            <a:ext cx="2962282" cy="6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8" y="5240595"/>
            <a:ext cx="2959994" cy="63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8" y="6021288"/>
            <a:ext cx="3013714" cy="6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18992"/>
            <a:ext cx="3707904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Знайди відповідність: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-18908"/>
            <a:ext cx="3168352" cy="16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632">
            <a:off x="1494984" y="5043049"/>
            <a:ext cx="1878881" cy="166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0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624"/>
            <a:ext cx="45720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744416" cy="478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14963" r="14000" b="25475"/>
          <a:stretch/>
        </p:blipFill>
        <p:spPr bwMode="auto">
          <a:xfrm>
            <a:off x="6525334" y="4202784"/>
            <a:ext cx="1719073" cy="59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9486" r="10375" b="23578"/>
          <a:stretch/>
        </p:blipFill>
        <p:spPr bwMode="auto">
          <a:xfrm>
            <a:off x="6527462" y="2852937"/>
            <a:ext cx="17169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10391" r="12134" b="24489"/>
          <a:stretch/>
        </p:blipFill>
        <p:spPr bwMode="auto">
          <a:xfrm>
            <a:off x="6525334" y="4941168"/>
            <a:ext cx="2025384" cy="6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7878" r="4308" b="19632"/>
          <a:stretch/>
        </p:blipFill>
        <p:spPr bwMode="auto">
          <a:xfrm>
            <a:off x="6525335" y="3522719"/>
            <a:ext cx="1719072" cy="55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6266" r="4381" b="21438"/>
          <a:stretch/>
        </p:blipFill>
        <p:spPr bwMode="auto">
          <a:xfrm>
            <a:off x="6527462" y="2132856"/>
            <a:ext cx="1716945" cy="5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14218" r="6612" b="15963"/>
          <a:stretch/>
        </p:blipFill>
        <p:spPr bwMode="auto">
          <a:xfrm>
            <a:off x="6528654" y="1495065"/>
            <a:ext cx="1715754" cy="54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21739" r="5692" b="13608"/>
          <a:stretch/>
        </p:blipFill>
        <p:spPr bwMode="auto">
          <a:xfrm>
            <a:off x="6525334" y="5769643"/>
            <a:ext cx="2363826" cy="5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4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62357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96" y="3429000"/>
            <a:ext cx="1499132" cy="10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38" y="4810525"/>
            <a:ext cx="935607" cy="12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11" y="3501008"/>
            <a:ext cx="1507377" cy="116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2351"/>
            <a:ext cx="1442269" cy="109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57439"/>
            <a:ext cx="1396448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57" y="5517232"/>
            <a:ext cx="1430159" cy="10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28" y="5313335"/>
            <a:ext cx="1610392" cy="99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81036"/>
            <a:ext cx="1508850" cy="106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94832" y="116632"/>
            <a:ext cx="5760640" cy="457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Знайди відповідність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3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98" y="6154956"/>
            <a:ext cx="2451436" cy="37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0"/>
            <a:ext cx="466725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24" y="4869160"/>
            <a:ext cx="1848198" cy="3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b="20813"/>
          <a:stretch/>
        </p:blipFill>
        <p:spPr bwMode="auto">
          <a:xfrm>
            <a:off x="390821" y="908720"/>
            <a:ext cx="2088233" cy="42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55" y="1436381"/>
            <a:ext cx="1272135" cy="37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23" y="2348880"/>
            <a:ext cx="1766730" cy="37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r="32999" b="50000"/>
          <a:stretch/>
        </p:blipFill>
        <p:spPr bwMode="auto">
          <a:xfrm>
            <a:off x="3279368" y="5343447"/>
            <a:ext cx="1112710" cy="3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7424" b="50000"/>
          <a:stretch/>
        </p:blipFill>
        <p:spPr bwMode="auto">
          <a:xfrm>
            <a:off x="1083632" y="1927055"/>
            <a:ext cx="2258010" cy="32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18864" r="21797" b="25351"/>
          <a:stretch/>
        </p:blipFill>
        <p:spPr bwMode="auto">
          <a:xfrm>
            <a:off x="1113905" y="5722098"/>
            <a:ext cx="1686450" cy="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22756" r="15559" b="33135"/>
          <a:stretch/>
        </p:blipFill>
        <p:spPr bwMode="auto">
          <a:xfrm>
            <a:off x="1115616" y="2926081"/>
            <a:ext cx="2226026" cy="31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t="19281" r="11220" b="30799"/>
          <a:stretch/>
        </p:blipFill>
        <p:spPr bwMode="auto">
          <a:xfrm>
            <a:off x="1532767" y="3374880"/>
            <a:ext cx="2535177" cy="3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24400" r="10949" b="35920"/>
          <a:stretch/>
        </p:blipFill>
        <p:spPr bwMode="auto">
          <a:xfrm>
            <a:off x="2802066" y="3861048"/>
            <a:ext cx="2195736" cy="32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7280" r="4712" b="46360"/>
          <a:stretch/>
        </p:blipFill>
        <p:spPr bwMode="auto">
          <a:xfrm>
            <a:off x="1115616" y="4360373"/>
            <a:ext cx="2773551" cy="36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990" y="0"/>
            <a:ext cx="2707010" cy="68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8" y="404664"/>
            <a:ext cx="8834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6" y="150664"/>
            <a:ext cx="8128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25908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1871"/>
            <a:ext cx="1251428" cy="1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24" y="3176972"/>
            <a:ext cx="12241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6" y="4869160"/>
            <a:ext cx="1238600" cy="131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97348"/>
            <a:ext cx="1282318" cy="11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06" y="3156396"/>
            <a:ext cx="1226916" cy="114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06" y="4972100"/>
            <a:ext cx="1226916" cy="110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5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72" y="1124744"/>
            <a:ext cx="14801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2202"/>
            <a:ext cx="1296465" cy="137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4"/>
            <a:ext cx="1426468" cy="14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72" y="3068960"/>
            <a:ext cx="138335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44076"/>
            <a:ext cx="1368152" cy="13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44076"/>
            <a:ext cx="1426468" cy="139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72" y="5013176"/>
            <a:ext cx="1424946" cy="12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52635"/>
            <a:ext cx="1368152" cy="135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8002"/>
            <a:ext cx="1426468" cy="131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164"/>
            <a:ext cx="6238875" cy="5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872258" y="4390804"/>
            <a:ext cx="1800200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Котячі</a:t>
            </a:r>
            <a:endParaRPr lang="ru-RU" sz="2800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71" y="5935926"/>
            <a:ext cx="1895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3514973" y="999047"/>
            <a:ext cx="2448272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Куницеві</a:t>
            </a:r>
            <a:endParaRPr lang="ru-RU" sz="2800" b="1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39" y="2354676"/>
            <a:ext cx="2547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00" y="1773721"/>
            <a:ext cx="1133847" cy="99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37" y="4006298"/>
            <a:ext cx="1224827" cy="87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91" y="751932"/>
            <a:ext cx="1196299" cy="8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79" y="2924944"/>
            <a:ext cx="1239391" cy="10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19" y="5150113"/>
            <a:ext cx="901570" cy="90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6" y="4103966"/>
            <a:ext cx="1290223" cy="9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2" y="2747397"/>
            <a:ext cx="1283336" cy="107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37" y="1791661"/>
            <a:ext cx="1131510" cy="7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8" y="804537"/>
            <a:ext cx="1512565" cy="8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12" y="5150113"/>
            <a:ext cx="1125091" cy="76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52" y="6047726"/>
            <a:ext cx="1139949" cy="71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835530"/>
            <a:ext cx="1054299" cy="88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828288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2"/>
          <a:stretch/>
        </p:blipFill>
        <p:spPr bwMode="auto">
          <a:xfrm>
            <a:off x="3923929" y="980728"/>
            <a:ext cx="18722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1691849"/>
            <a:ext cx="1675313" cy="51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1001334"/>
            <a:ext cx="899527" cy="55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85" y="2420888"/>
            <a:ext cx="1638737" cy="5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5300681"/>
            <a:ext cx="1638737" cy="4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3196846"/>
            <a:ext cx="1630737" cy="53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4000772"/>
            <a:ext cx="1630737" cy="4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5" y="4718099"/>
            <a:ext cx="1638737" cy="41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92" y="980728"/>
            <a:ext cx="2007320" cy="4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5275"/>
            <a:ext cx="2545488" cy="47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4616"/>
            <a:ext cx="2545488" cy="4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6710"/>
            <a:ext cx="2555776" cy="4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65005"/>
            <a:ext cx="2552700" cy="46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5154346"/>
            <a:ext cx="2555776" cy="43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1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9" t="13773" r="7330" b="19682"/>
          <a:stretch/>
        </p:blipFill>
        <p:spPr bwMode="auto">
          <a:xfrm>
            <a:off x="822960" y="137160"/>
            <a:ext cx="7662672" cy="5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91" y="1970626"/>
            <a:ext cx="7506165" cy="5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7" y="3861048"/>
            <a:ext cx="7504113" cy="44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82" y="5986270"/>
            <a:ext cx="7504113" cy="46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1091"/>
            <a:ext cx="2185629" cy="10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3706"/>
            <a:ext cx="1101689" cy="11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03706"/>
            <a:ext cx="2019078" cy="116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29" y="2928146"/>
            <a:ext cx="1371927" cy="12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1730"/>
            <a:ext cx="2166770" cy="19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96" y="2420888"/>
            <a:ext cx="1814909" cy="13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67" y="4365104"/>
            <a:ext cx="830162" cy="16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89" y="4390232"/>
            <a:ext cx="1656184" cy="17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71" y="4390232"/>
            <a:ext cx="1408698" cy="14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0"/>
          </p:nvPr>
        </p:nvSpPr>
        <p:spPr>
          <a:xfrm>
            <a:off x="155448" y="116587"/>
            <a:ext cx="8833104" cy="432094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Характеристика родин відділу Дводольні</a:t>
            </a:r>
            <a:endParaRPr lang="ru-RU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87" y="3501008"/>
            <a:ext cx="167343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87" y="2348880"/>
            <a:ext cx="164941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87" y="4581128"/>
            <a:ext cx="167342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43" y="1367307"/>
            <a:ext cx="1649414" cy="52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03" y="5589240"/>
            <a:ext cx="1649414" cy="50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0" y="742839"/>
            <a:ext cx="1621282" cy="42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0" y="1283156"/>
            <a:ext cx="1621282" cy="36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0" y="1772816"/>
            <a:ext cx="1621282" cy="4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0" y="2348880"/>
            <a:ext cx="1621282" cy="4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1" y="2891694"/>
            <a:ext cx="1621282" cy="40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0" y="3429000"/>
            <a:ext cx="1621282" cy="45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4" y="5734860"/>
            <a:ext cx="556647" cy="8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56" y="4983558"/>
            <a:ext cx="829816" cy="57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46161"/>
            <a:ext cx="834579" cy="62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1" y="4258907"/>
            <a:ext cx="824211" cy="60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02" y="6336268"/>
            <a:ext cx="1225674" cy="4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52238"/>
            <a:ext cx="1028269" cy="4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40342"/>
            <a:ext cx="825624" cy="5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89472"/>
            <a:ext cx="906463" cy="6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0492" y="5951851"/>
            <a:ext cx="948498" cy="3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51" y="4854238"/>
            <a:ext cx="490365" cy="6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5" y="4349975"/>
            <a:ext cx="710183" cy="41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10447" b="33749"/>
          <a:stretch/>
        </p:blipFill>
        <p:spPr bwMode="auto">
          <a:xfrm>
            <a:off x="6503976" y="609648"/>
            <a:ext cx="2611415" cy="55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12406" r="15723" b="25902"/>
          <a:stretch/>
        </p:blipFill>
        <p:spPr bwMode="auto">
          <a:xfrm>
            <a:off x="6497465" y="1283156"/>
            <a:ext cx="2595719" cy="57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r="16174" b="28307"/>
          <a:stretch/>
        </p:blipFill>
        <p:spPr bwMode="auto">
          <a:xfrm>
            <a:off x="6513752" y="1960273"/>
            <a:ext cx="2595719" cy="6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11382" b="34708"/>
          <a:stretch/>
        </p:blipFill>
        <p:spPr bwMode="auto">
          <a:xfrm>
            <a:off x="6528722" y="2716468"/>
            <a:ext cx="2615278" cy="58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5154" r="11575" b="29594"/>
          <a:stretch/>
        </p:blipFill>
        <p:spPr bwMode="auto">
          <a:xfrm>
            <a:off x="6528722" y="3412910"/>
            <a:ext cx="2615278" cy="59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0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03" y="1"/>
            <a:ext cx="6619875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19" y="540497"/>
            <a:ext cx="3528392" cy="10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94" y="540497"/>
            <a:ext cx="2664296" cy="10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89186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1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Drawing</Type>
  <ChoicesCount>0</ChoicesCount>
  <Orientation>Left</Orientation>
</Layout>
</file>

<file path=customXml/item10.xml><?xml version="1.0" encoding="utf-8"?>
<Layout>
  <Type>Drawing</Type>
  <ChoicesCount>0</ChoicesCount>
  <Orientation>Left</Orientation>
</Layout>
</file>

<file path=customXml/item11.xml><?xml version="1.0" encoding="utf-8"?>
<Layout>
  <Type>Drawing</Type>
  <ChoicesCount>0</ChoicesCount>
  <Orientation>Left</Orientation>
</Layout>
</file>

<file path=customXml/item12.xml><?xml version="1.0" encoding="utf-8"?>
<Layout>
  <Type>Drawing</Type>
  <ChoicesCount>0</ChoicesCount>
  <Orientation>Left</Orientation>
</Layout>
</file>

<file path=customXml/item13.xml><?xml version="1.0" encoding="utf-8"?>
<Layout>
  <Type>Drawing</Type>
  <ChoicesCount>0</ChoicesCount>
  <Orientation>Left</Orientation>
</Layout>
</file>

<file path=customXml/item14.xml><?xml version="1.0" encoding="utf-8"?>
<Layout>
  <Type>Drawing</Type>
  <ChoicesCount>0</ChoicesCount>
  <Orientation>Left</Orientation>
</Layout>
</file>

<file path=customXml/item15.xml><?xml version="1.0" encoding="utf-8"?>
<Layout>
  <Type>Drawing</Type>
  <ChoicesCount>0</ChoicesCount>
  <Orientation>Left</Orientation>
</Layout>
</file>

<file path=customXml/item2.xml><?xml version="1.0" encoding="utf-8"?>
<Layout>
  <Type>Drawing</Type>
  <ChoicesCount>0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Drawing</Type>
  <ChoicesCount>0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7.xml><?xml version="1.0" encoding="utf-8"?>
<Layout>
  <Type>Drawing</Type>
  <ChoicesCount>0</ChoicesCount>
  <Orientation>Left</Orientation>
</Layout>
</file>

<file path=customXml/item8.xml><?xml version="1.0" encoding="utf-8"?>
<Layout>
  <Type>Drawing</Type>
  <ChoicesCount>0</ChoicesCount>
  <Orientation>Left</Orientation>
</Layout>
</file>

<file path=customXml/item9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B9568D0F-EC2D-4914-9BB1-D8CF1C4F47F5}">
  <ds:schemaRefs/>
</ds:datastoreItem>
</file>

<file path=customXml/itemProps10.xml><?xml version="1.0" encoding="utf-8"?>
<ds:datastoreItem xmlns:ds="http://schemas.openxmlformats.org/officeDocument/2006/customXml" ds:itemID="{CEA2C072-F0B7-428D-AE11-DE30846A638C}">
  <ds:schemaRefs/>
</ds:datastoreItem>
</file>

<file path=customXml/itemProps11.xml><?xml version="1.0" encoding="utf-8"?>
<ds:datastoreItem xmlns:ds="http://schemas.openxmlformats.org/officeDocument/2006/customXml" ds:itemID="{6C3D2D85-4053-499A-8398-B436FBB48843}">
  <ds:schemaRefs/>
</ds:datastoreItem>
</file>

<file path=customXml/itemProps12.xml><?xml version="1.0" encoding="utf-8"?>
<ds:datastoreItem xmlns:ds="http://schemas.openxmlformats.org/officeDocument/2006/customXml" ds:itemID="{CD46CD1B-36CE-4A62-B56A-73830A913B70}">
  <ds:schemaRefs/>
</ds:datastoreItem>
</file>

<file path=customXml/itemProps13.xml><?xml version="1.0" encoding="utf-8"?>
<ds:datastoreItem xmlns:ds="http://schemas.openxmlformats.org/officeDocument/2006/customXml" ds:itemID="{A52E102D-6D1E-4D19-9C62-B0F9FF64083D}">
  <ds:schemaRefs/>
</ds:datastoreItem>
</file>

<file path=customXml/itemProps14.xml><?xml version="1.0" encoding="utf-8"?>
<ds:datastoreItem xmlns:ds="http://schemas.openxmlformats.org/officeDocument/2006/customXml" ds:itemID="{4FF28C30-55DE-4E13-BD83-5223F1486F69}">
  <ds:schemaRefs/>
</ds:datastoreItem>
</file>

<file path=customXml/itemProps15.xml><?xml version="1.0" encoding="utf-8"?>
<ds:datastoreItem xmlns:ds="http://schemas.openxmlformats.org/officeDocument/2006/customXml" ds:itemID="{C71C137F-6E3A-4ADA-A68E-E18708288BF8}">
  <ds:schemaRefs/>
</ds:datastoreItem>
</file>

<file path=customXml/itemProps2.xml><?xml version="1.0" encoding="utf-8"?>
<ds:datastoreItem xmlns:ds="http://schemas.openxmlformats.org/officeDocument/2006/customXml" ds:itemID="{484AFC2D-9C09-442C-B433-25CA6A29E8FC}">
  <ds:schemaRefs/>
</ds:datastoreItem>
</file>

<file path=customXml/itemProps3.xml><?xml version="1.0" encoding="utf-8"?>
<ds:datastoreItem xmlns:ds="http://schemas.openxmlformats.org/officeDocument/2006/customXml" ds:itemID="{E9687C11-3444-4A7F-95FC-B9ADF937D352}">
  <ds:schemaRefs/>
</ds:datastoreItem>
</file>

<file path=customXml/itemProps4.xml><?xml version="1.0" encoding="utf-8"?>
<ds:datastoreItem xmlns:ds="http://schemas.openxmlformats.org/officeDocument/2006/customXml" ds:itemID="{40FA88D8-5D77-4A78-B270-8598A8D46B66}">
  <ds:schemaRefs/>
</ds:datastoreItem>
</file>

<file path=customXml/itemProps5.xml><?xml version="1.0" encoding="utf-8"?>
<ds:datastoreItem xmlns:ds="http://schemas.openxmlformats.org/officeDocument/2006/customXml" ds:itemID="{5DFFC9CA-3F11-401F-BD50-1333A831F9DE}">
  <ds:schemaRefs/>
</ds:datastoreItem>
</file>

<file path=customXml/itemProps6.xml><?xml version="1.0" encoding="utf-8"?>
<ds:datastoreItem xmlns:ds="http://schemas.openxmlformats.org/officeDocument/2006/customXml" ds:itemID="{C25288C2-9EFE-4AF9-8506-425C757AEAE0}">
  <ds:schemaRefs/>
</ds:datastoreItem>
</file>

<file path=customXml/itemProps7.xml><?xml version="1.0" encoding="utf-8"?>
<ds:datastoreItem xmlns:ds="http://schemas.openxmlformats.org/officeDocument/2006/customXml" ds:itemID="{EDD7464B-71E0-4CBA-9C8C-4EB5222DAA4D}">
  <ds:schemaRefs/>
</ds:datastoreItem>
</file>

<file path=customXml/itemProps8.xml><?xml version="1.0" encoding="utf-8"?>
<ds:datastoreItem xmlns:ds="http://schemas.openxmlformats.org/officeDocument/2006/customXml" ds:itemID="{924FCBC3-2DAE-4BC1-8EA7-02459137D32D}">
  <ds:schemaRefs/>
</ds:datastoreItem>
</file>

<file path=customXml/itemProps9.xml><?xml version="1.0" encoding="utf-8"?>
<ds:datastoreItem xmlns:ds="http://schemas.openxmlformats.org/officeDocument/2006/customXml" ds:itemID="{E7F44194-6DB7-4DFA-955B-79F35FD363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244</TotalTime>
  <Words>14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2018-10-22T14:50:11Z</dcterms:created>
  <dcterms:modified xsi:type="dcterms:W3CDTF">2018-10-22T18:54:34Z</dcterms:modified>
</cp:coreProperties>
</file>