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vml" ContentType="application/vnd.openxmlformats-officedocument.vmlDrawing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8"/>
  </p:sldMasterIdLst>
  <p:sldIdLst>
    <p:sldId id="261" r:id="rId9"/>
    <p:sldId id="257" r:id="rId10"/>
    <p:sldId id="258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customXml" Target="../../customXml/item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customXml" Target="../../customXml/item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customXml" Target="../../customXml/item4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6.xml"/><Relationship Id="rId7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customXml" Target="../../customXml/item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2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3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67335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005861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371600" y="4338370"/>
            <a:ext cx="7388352" cy="1215923"/>
          </a:xfrm>
          <a:prstGeom prst="rect">
            <a:avLst/>
          </a:prstGeom>
        </p:spPr>
        <p:txBody>
          <a:bodyPr vert="horz" wrap="square" lIns="90876" tIns="34653" rIns="90876" bIns="34653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uk-UA"/>
          </a:p>
        </p:txBody>
      </p:sp>
      <p:pic>
        <p:nvPicPr>
          <p:cNvPr id="10" name="Рисунок 9" descr="Answer1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5448" y="1852688"/>
            <a:ext cx="857250" cy="857250"/>
          </a:xfrm>
          <a:prstGeom prst="rect">
            <a:avLst/>
          </a:prstGeom>
        </p:spPr>
      </p:pic>
      <p:pic>
        <p:nvPicPr>
          <p:cNvPr id="11" name="Рисунок 10" descr="Answer2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5448" y="3185198"/>
            <a:ext cx="857250" cy="857250"/>
          </a:xfrm>
          <a:prstGeom prst="rect">
            <a:avLst/>
          </a:prstGeom>
        </p:spPr>
      </p:pic>
      <p:pic>
        <p:nvPicPr>
          <p:cNvPr id="12" name="Рисунок 11" descr="Answer3.png"/>
          <p:cNvPicPr>
            <a:picLocks/>
          </p:cNvPicPr>
          <p:nvPr userDrawn="1"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5448" y="4517707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BA20F-96F0-459A-9C35-AC7A62DA1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3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4 - Draw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pic>
        <p:nvPicPr>
          <p:cNvPr id="7" name="Рисунок 6" descr="Palette.png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5448" y="1523390"/>
            <a:ext cx="804672" cy="506541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Да/нет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TextBox 6"/>
          <p:cNvSpPr txBox="1"/>
          <p:nvPr userDrawn="1"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uk-UA" sz="3200" smtClean="0"/>
              <a:t>Да</a:t>
            </a:r>
            <a:endParaRPr lang="uk-UA" sz="3200"/>
          </a:p>
        </p:txBody>
      </p:sp>
      <p:sp>
        <p:nvSpPr>
          <p:cNvPr id="8" name="TextBox 7"/>
          <p:cNvSpPr txBox="1"/>
          <p:nvPr userDrawn="1"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marL="0" algn="l" defTabSz="914400" rtl="0" eaLnBrk="1" latinLnBrk="0" hangingPunct="1">
              <a:buNone/>
            </a:pPr>
            <a:r>
              <a:rPr lang="uk-UA" sz="3200" smtClean="0"/>
              <a:t>Нет</a:t>
            </a:r>
            <a:endParaRPr lang="uk-UA" sz="3200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use Mischief 1 - 2 варианта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0"/>
          </p:nvPr>
        </p:nvSpPr>
        <p:spPr>
          <a:xfrm>
            <a:off x="155448" y="116586"/>
            <a:ext cx="8833104" cy="759180"/>
          </a:xfrm>
        </p:spPr>
        <p:txBody>
          <a:bodyPr vert="horz" wrap="square" anchor="ctr" anchorCtr="1">
            <a:normAutofit/>
          </a:bodyPr>
          <a:lstStyle>
            <a:lvl1pPr algn="ctr" rtl="0" eaLnBrk="1" latinLnBrk="0" hangingPunct="1">
              <a:buNone/>
              <a:defRPr/>
            </a:lvl1pPr>
            <a:lvl2pPr algn="ctr" rtl="0" eaLnBrk="1" latinLnBrk="0" hangingPunct="1">
              <a:buNone/>
              <a:defRPr/>
            </a:lvl2pPr>
            <a:lvl3pPr algn="ctr" rtl="0" eaLnBrk="1" latinLnBrk="0" hangingPunct="1">
              <a:buNone/>
              <a:defRPr/>
            </a:lvl3pPr>
            <a:lvl4pPr algn="ctr" rtl="0" eaLnBrk="1" latinLnBrk="0" hangingPunct="1">
              <a:buNone/>
              <a:defRPr/>
            </a:lvl4pPr>
            <a:lvl5pPr algn="ctr" rtl="0" eaLnBrk="1" latinLnBrk="0" hangingPunct="1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1371600" y="1901723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1371600" y="3540785"/>
            <a:ext cx="7388352" cy="1522476"/>
          </a:xfrm>
          <a:prstGeom prst="rect">
            <a:avLst/>
          </a:prstGeom>
        </p:spPr>
        <p:txBody>
          <a:bodyPr vert="horz" wrap="square" lIns="90876" tIns="43390" rIns="90876" bIns="43390" anchor="ctr">
            <a:normAutofit/>
          </a:bodyPr>
          <a:lstStyle>
            <a:lvl1pPr algn="l" rtl="0" eaLnBrk="1" latinLnBrk="0" hangingPunct="1">
              <a:buNone/>
              <a:defRPr sz="3200"/>
            </a:lvl1pPr>
            <a:lvl2pPr algn="l" rtl="0" eaLnBrk="1" latinLnBrk="0" hangingPunct="1">
              <a:buNone/>
              <a:defRPr sz="3200"/>
            </a:lvl2pPr>
            <a:lvl3pPr algn="l" rtl="0" eaLnBrk="1" latinLnBrk="0" hangingPunct="1">
              <a:buNone/>
              <a:defRPr sz="3200"/>
            </a:lvl3pPr>
            <a:lvl4pPr algn="l" rtl="0" eaLnBrk="1" latinLnBrk="0" hangingPunct="1">
              <a:buNone/>
              <a:defRPr sz="3200"/>
            </a:lvl4pPr>
            <a:lvl5pPr algn="l" rtl="0" eaLnBrk="1" latinLnBrk="0" hangingPunct="1">
              <a:buNone/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endParaRPr lang="uk-UA"/>
          </a:p>
        </p:txBody>
      </p:sp>
      <p:pic>
        <p:nvPicPr>
          <p:cNvPr id="9" name="Рисунок 8" descr="Answer1.png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448" y="2234336"/>
            <a:ext cx="857250" cy="857250"/>
          </a:xfrm>
          <a:prstGeom prst="rect">
            <a:avLst/>
          </a:prstGeom>
        </p:spPr>
      </p:pic>
      <p:pic>
        <p:nvPicPr>
          <p:cNvPr id="10" name="Рисунок 9" descr="Answer2.png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448" y="3873398"/>
            <a:ext cx="857250" cy="857250"/>
          </a:xfrm>
          <a:prstGeom prst="rect">
            <a:avLst/>
          </a:prstGeom>
        </p:spPr>
      </p:pic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21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3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jpeg"/><Relationship Id="rId4" Type="http://schemas.openxmlformats.org/officeDocument/2006/relationships/image" Target="../media/image14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7999"/>
          </a:xfrm>
          <a:prstGeom prst="rect">
            <a:avLst/>
          </a:prstGeom>
          <a:gradFill rotWithShape="1">
            <a:gsLst>
              <a:gs pos="0">
                <a:srgbClr val="6A7676"/>
              </a:gs>
              <a:gs pos="50000">
                <a:srgbClr val="E5FEFF"/>
              </a:gs>
              <a:gs pos="100000">
                <a:srgbClr val="6A76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solidFill>
                <a:schemeClr val="bg1"/>
              </a:solidFill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/>
          <a:srcRect l="10471" t="44168" r="47964" b="10732"/>
          <a:stretch>
            <a:fillRect/>
          </a:stretch>
        </p:blipFill>
        <p:spPr bwMode="auto">
          <a:xfrm>
            <a:off x="323850" y="333375"/>
            <a:ext cx="38893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2" y="3286124"/>
            <a:ext cx="5040312" cy="1038225"/>
          </a:xfrm>
        </p:spPr>
        <p:txBody>
          <a:bodyPr/>
          <a:lstStyle/>
          <a:p>
            <a:pPr eaLnBrk="1" hangingPunct="1"/>
            <a:r>
              <a:rPr lang="uk-UA" sz="4800" i="1" dirty="0" smtClean="0">
                <a:solidFill>
                  <a:schemeClr val="accent2"/>
                </a:solidFill>
              </a:rPr>
              <a:t>Звичайні дроби</a:t>
            </a:r>
            <a:endParaRPr lang="ru-RU" sz="4800" i="1" dirty="0" smtClean="0">
              <a:solidFill>
                <a:schemeClr val="accent2"/>
              </a:solidFill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643406" y="4500570"/>
            <a:ext cx="450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Виконала:</a:t>
            </a:r>
            <a:b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вчитель математики</a:t>
            </a:r>
          </a:p>
          <a:p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Атаманюк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Святослава Василівна</a:t>
            </a:r>
            <a:endParaRPr lang="uk-UA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65" name="Picture 17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8163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Рисунок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38893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slide_11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381750" cy="4786313"/>
          </a:xfrm>
        </p:spPr>
      </p:pic>
      <p:sp>
        <p:nvSpPr>
          <p:cNvPr id="5" name="TextBox 4"/>
          <p:cNvSpPr txBox="1"/>
          <p:nvPr/>
        </p:nvSpPr>
        <p:spPr>
          <a:xfrm>
            <a:off x="6429388" y="4429132"/>
            <a:ext cx="164307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1/2</a:t>
            </a:r>
            <a:endParaRPr lang="uk-UA" sz="48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714356"/>
            <a:ext cx="164307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5/9</a:t>
            </a:r>
            <a:endParaRPr lang="uk-UA" sz="48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5500702"/>
            <a:ext cx="171451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3/4</a:t>
            </a:r>
            <a:endParaRPr lang="uk-UA" sz="48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5072074"/>
            <a:ext cx="164307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2/4</a:t>
            </a:r>
            <a:endParaRPr lang="uk-UA" sz="54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571744"/>
            <a:ext cx="1643074" cy="928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1/1</a:t>
            </a:r>
            <a:endParaRPr lang="uk-UA" sz="48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5143512"/>
            <a:ext cx="171451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spc="300" dirty="0" smtClean="0">
                <a:ln w="31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2/6</a:t>
            </a:r>
            <a:endParaRPr lang="uk-UA" sz="5400" b="1" cap="all" dirty="0">
              <a:ln w="31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0"/>
          </p:nvPr>
        </p:nvSpPr>
        <p:spPr>
          <a:xfrm>
            <a:off x="285720" y="428604"/>
            <a:ext cx="7274072" cy="75918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Виберіть рядок, у якому всі дроби правильні:</a:t>
            </a:r>
            <a:endParaRPr lang="uk-UA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1/6, 4/11, 50/7, 18/19;</a:t>
            </a:r>
            <a:endParaRPr lang="uk-UA" sz="40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6/13, 15/15, 3/4, 1/10;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</a:rPr>
              <a:t>34/37, 2/9, 10/77, 8/19.</a:t>
            </a:r>
            <a:endParaRPr lang="uk-UA" sz="4000" b="1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Рисунок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315866" cy="256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5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858016" y="3000372"/>
          <a:ext cx="785812" cy="1520825"/>
        </p:xfrm>
        <a:graphic>
          <a:graphicData uri="http://schemas.openxmlformats.org/presentationml/2006/ole">
            <p:oleObj spid="_x0000_s1026" name="Формула" r:id="rId5" imgW="203040" imgH="39348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857884" y="4429132"/>
          <a:ext cx="785812" cy="1522412"/>
        </p:xfrm>
        <a:graphic>
          <a:graphicData uri="http://schemas.openxmlformats.org/presentationml/2006/ole">
            <p:oleObj spid="_x0000_s1027" name="Формула" r:id="rId6" imgW="203040" imgH="393480" progId="Equation.3">
              <p:embed/>
            </p:oleObj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500694" y="2071678"/>
          <a:ext cx="785812" cy="1524000"/>
        </p:xfrm>
        <a:graphic>
          <a:graphicData uri="http://schemas.openxmlformats.org/presentationml/2006/ole">
            <p:oleObj spid="_x0000_s1028" name="Формула" r:id="rId7" imgW="203040" imgH="393480" progId="Equation.3">
              <p:embed/>
            </p:oleObj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/>
        </p:nvGraphicFramePr>
        <p:xfrm>
          <a:off x="5500694" y="785794"/>
          <a:ext cx="500066" cy="768118"/>
        </p:xfrm>
        <a:graphic>
          <a:graphicData uri="http://schemas.openxmlformats.org/presentationml/2006/ole">
            <p:oleObj spid="_x0000_s1029" name="Формула" r:id="rId8" imgW="203040" imgH="393480" progId="Equation.3">
              <p:embed/>
            </p:oleObj>
          </a:graphicData>
        </a:graphic>
      </p:graphicFrame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29360" y="357166"/>
            <a:ext cx="8814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dirty="0" smtClean="0"/>
              <a:t>Святковий пиріг розрізали на </a:t>
            </a:r>
            <a:r>
              <a:rPr lang="uk-UA" sz="3200" dirty="0" smtClean="0"/>
              <a:t>10 </a:t>
            </a:r>
            <a:r>
              <a:rPr lang="uk-UA" sz="3200" dirty="0" smtClean="0"/>
              <a:t>частин</a:t>
            </a:r>
            <a:r>
              <a:rPr lang="uk-UA" sz="3200" dirty="0" smtClean="0"/>
              <a:t>.</a:t>
            </a:r>
            <a:endParaRPr lang="ru-RU" sz="3200" dirty="0" smtClean="0"/>
          </a:p>
          <a:p>
            <a:r>
              <a:rPr lang="uk-UA" sz="3200" dirty="0" smtClean="0"/>
              <a:t>Кожна </a:t>
            </a:r>
            <a:r>
              <a:rPr lang="uk-UA" sz="3200" dirty="0"/>
              <a:t>частинка </a:t>
            </a:r>
            <a:r>
              <a:rPr lang="uk-UA" sz="3200" dirty="0" smtClean="0"/>
              <a:t>становить      пирога. </a:t>
            </a:r>
            <a:endParaRPr lang="uk-UA" sz="3200" dirty="0" smtClean="0"/>
          </a:p>
          <a:p>
            <a:r>
              <a:rPr lang="uk-UA" sz="3200" dirty="0" smtClean="0"/>
              <a:t>Яку частину торта задано на малюнку?</a:t>
            </a:r>
            <a:endParaRPr lang="ru-RU" sz="3200" dirty="0"/>
          </a:p>
        </p:txBody>
      </p:sp>
      <p:pic>
        <p:nvPicPr>
          <p:cNvPr id="4120" name="Picture 24" descr="Рисунок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1928802"/>
            <a:ext cx="2286016" cy="20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 descr="Рисунок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3571876"/>
            <a:ext cx="1589266" cy="23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6" name="Rectangle 28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FFD175"/>
          </a:solidFill>
          <a:ln w="9525">
            <a:solidFill>
              <a:srgbClr val="FFD175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0"/>
          </p:nvPr>
        </p:nvSpPr>
        <p:spPr>
          <a:xfrm>
            <a:off x="4143372" y="214290"/>
            <a:ext cx="3786214" cy="6357982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None/>
            </a:pPr>
            <a:r>
              <a:rPr lang="uk-UA" sz="3500" b="1" i="1" dirty="0" smtClean="0">
                <a:solidFill>
                  <a:srgbClr val="0000FF"/>
                </a:solidFill>
              </a:rPr>
              <a:t>З’єднайте відповідності:</a:t>
            </a:r>
            <a:endParaRPr lang="uk-UA" sz="3500" b="1" i="1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uk-UA" b="1" i="1" dirty="0" smtClean="0">
              <a:solidFill>
                <a:srgbClr val="0000FF"/>
              </a:solidFill>
            </a:endParaRP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Дві </a:t>
            </a:r>
            <a:r>
              <a:rPr lang="uk-UA" sz="2400" b="1" i="1" dirty="0" smtClean="0">
                <a:solidFill>
                  <a:srgbClr val="000066"/>
                </a:solidFill>
              </a:rPr>
              <a:t>цілі п'ять десятих;</a:t>
            </a:r>
            <a:endParaRPr lang="uk-UA" sz="2400" b="1" i="1" dirty="0" smtClean="0">
              <a:solidFill>
                <a:srgbClr val="000066"/>
              </a:solidFill>
            </a:endParaRP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Сто двадцять сім тисячних;</a:t>
            </a:r>
            <a:endParaRPr lang="uk-UA" sz="2400" b="1" i="1" dirty="0" smtClean="0">
              <a:solidFill>
                <a:srgbClr val="000066"/>
              </a:solidFill>
            </a:endParaRP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Двадцять дві шістдесятих;</a:t>
            </a: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Одна ціла двадцять сім сотих;</a:t>
            </a:r>
          </a:p>
          <a:p>
            <a:pPr marL="609600" indent="-609600" algn="r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Дві п'ятих</a:t>
            </a:r>
            <a:r>
              <a:rPr lang="uk-UA" sz="2400" b="1" i="1" dirty="0" smtClean="0">
                <a:solidFill>
                  <a:srgbClr val="000066"/>
                </a:solidFill>
              </a:rPr>
              <a:t>;</a:t>
            </a:r>
            <a:endParaRPr lang="uk-UA" sz="2400" b="1" i="1" dirty="0" smtClean="0">
              <a:solidFill>
                <a:srgbClr val="000066"/>
              </a:solidFill>
            </a:endParaRP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Дві цілі десять п’ятих;</a:t>
            </a:r>
            <a:endParaRPr lang="uk-UA" sz="2400" b="1" i="1" dirty="0" smtClean="0">
              <a:solidFill>
                <a:srgbClr val="000066"/>
              </a:solidFill>
            </a:endParaRPr>
          </a:p>
          <a:p>
            <a:pPr marL="609600" indent="-609600" algn="r" eaLnBrk="1" hangingPunct="1">
              <a:buFontTx/>
              <a:buAutoNum type="arabicPeriod"/>
            </a:pPr>
            <a:r>
              <a:rPr lang="uk-UA" sz="2400" b="1" i="1" dirty="0" smtClean="0">
                <a:solidFill>
                  <a:srgbClr val="000066"/>
                </a:solidFill>
              </a:rPr>
              <a:t>Шість двадцять других;</a:t>
            </a:r>
            <a:endParaRPr lang="uk-UA" sz="2400" b="1" i="1" dirty="0" smtClean="0">
              <a:solidFill>
                <a:srgbClr val="000066"/>
              </a:solidFill>
            </a:endParaRPr>
          </a:p>
          <a:p>
            <a:pPr marL="609600" indent="-609600" eaLnBrk="1" hangingPunct="1">
              <a:buFont typeface="Arial" charset="0"/>
              <a:buNone/>
            </a:pPr>
            <a:endParaRPr lang="uk-UA" sz="2800" i="1" dirty="0" smtClean="0">
              <a:solidFill>
                <a:srgbClr val="0000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55038" y="6556375"/>
            <a:ext cx="588962" cy="228600"/>
          </a:xfrm>
        </p:spPr>
        <p:txBody>
          <a:bodyPr/>
          <a:lstStyle/>
          <a:p>
            <a:pPr>
              <a:defRPr/>
            </a:pPr>
            <a:fld id="{34E16D14-1BFD-4FD3-8A6A-E36AA83EBAF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500034" y="500042"/>
          <a:ext cx="1571636" cy="5938858"/>
        </p:xfrm>
        <a:graphic>
          <a:graphicData uri="http://schemas.openxmlformats.org/presentationml/2006/ole">
            <p:oleObj spid="_x0000_s3074" name="Формула" r:id="rId4" imgW="419040" imgH="2438280" progId="Equation.3">
              <p:embed/>
            </p:oleObj>
          </a:graphicData>
        </a:graphic>
      </p:graphicFrame>
      <p:pic>
        <p:nvPicPr>
          <p:cNvPr id="2054" name="Picture 4" descr="C:\Users\jo\AppData\Local\Temp\Rar$DIa0.403\petr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3742">
            <a:off x="2646541" y="2351449"/>
            <a:ext cx="1705327" cy="249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38nb2.jpg"/>
          <p:cNvPicPr>
            <a:picLocks noChangeAspect="1"/>
          </p:cNvPicPr>
          <p:nvPr/>
        </p:nvPicPr>
        <p:blipFill>
          <a:blip r:embed="rId3"/>
          <a:srcRect b="1162"/>
          <a:stretch>
            <a:fillRect/>
          </a:stretch>
        </p:blipFill>
        <p:spPr>
          <a:xfrm>
            <a:off x="2714612" y="428604"/>
            <a:ext cx="6143628" cy="6072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266246497036212.png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1142976" y="1643050"/>
            <a:ext cx="1465866" cy="1522413"/>
          </a:xfrm>
        </p:spPr>
      </p:pic>
      <p:pic>
        <p:nvPicPr>
          <p:cNvPr id="13" name="Содержимое 12" descr="1484942375ios-emoji-thumbs-down-sign.png"/>
          <p:cNvPicPr>
            <a:picLocks noGrp="1" noChangeAspect="1"/>
          </p:cNvPicPr>
          <p:nvPr>
            <p:ph sz="quarter" idx="12"/>
          </p:nvPr>
        </p:nvPicPr>
        <p:blipFill>
          <a:blip r:embed="rId5"/>
          <a:stretch>
            <a:fillRect/>
          </a:stretch>
        </p:blipFill>
        <p:spPr>
          <a:xfrm>
            <a:off x="1142976" y="3571876"/>
            <a:ext cx="1599097" cy="1671783"/>
          </a:xfr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OICESCOUN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Placeholder"/>
  <p:tag name="PLACEHOLDER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AnswerButton"/>
  <p:tag name="ANSWERBUTTONINDEX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DrawingPalet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Layout>
  <Type>Drawing</Type>
  <ChoicesCount>0</ChoicesCount>
  <Orientation>Left</Orientation>
</Layout>
</file>

<file path=customXml/item2.xml><?xml version="1.0" encoding="utf-8"?>
<Layout>
  <Type>Drawing</Type>
  <ChoicesCount>0</ChoicesCount>
  <Orientation>Left</Orientation>
</Layout>
</file>

<file path=customXml/item3.xml><?xml version="1.0" encoding="utf-8"?>
<Layout>
  <Type>MultipleChoice</Type>
  <ChoicesCount>3</ChoicesCount>
  <Orientation>Left</Orientation>
</Layout>
</file>

<file path=customXml/item4.xml><?xml version="1.0" encoding="utf-8"?>
<Layout>
  <Type>Drawing</Type>
  <ChoicesCount>0</ChoicesCount>
  <Orientation>Left</Orientation>
</Layout>
</file>

<file path=customXml/item5.xml><?xml version="1.0" encoding="utf-8"?>
<Layout>
  <Type>Drawing</Type>
  <ChoicesCount>0</ChoicesCount>
  <Orientation>Left</Orientation>
</Layout>
</file>

<file path=customXml/item6.xml><?xml version="1.0" encoding="utf-8"?>
<Layout>
  <Type>YesNo</Type>
  <ChoicesCount>2</ChoicesCount>
  <Orientation>Left</Orientation>
</Layout>
</file>

<file path=customXml/item7.xml><?xml version="1.0" encoding="utf-8"?>
<Layout>
  <Type>MultipleChoice</Type>
  <ChoicesCount>2</ChoicesCount>
  <Orientation>Left</Orientation>
</Layout>
</file>

<file path=customXml/itemProps1.xml><?xml version="1.0" encoding="utf-8"?>
<ds:datastoreItem xmlns:ds="http://schemas.openxmlformats.org/officeDocument/2006/customXml" ds:itemID="{650B9A78-9C64-4B80-9AC0-9A6FCBA75A73}">
  <ds:schemaRefs/>
</ds:datastoreItem>
</file>

<file path=customXml/itemProps2.xml><?xml version="1.0" encoding="utf-8"?>
<ds:datastoreItem xmlns:ds="http://schemas.openxmlformats.org/officeDocument/2006/customXml" ds:itemID="{AEB75E5B-7452-4129-B8B2-5A479EC5E8FF}">
  <ds:schemaRefs/>
</ds:datastoreItem>
</file>

<file path=customXml/itemProps3.xml><?xml version="1.0" encoding="utf-8"?>
<ds:datastoreItem xmlns:ds="http://schemas.openxmlformats.org/officeDocument/2006/customXml" ds:itemID="{987F0A62-CD1C-4468-BD71-FA6E0A0A7139}">
  <ds:schemaRefs/>
</ds:datastoreItem>
</file>

<file path=customXml/itemProps4.xml><?xml version="1.0" encoding="utf-8"?>
<ds:datastoreItem xmlns:ds="http://schemas.openxmlformats.org/officeDocument/2006/customXml" ds:itemID="{E39B419B-6164-49A3-B52E-84C67E12DF1B}">
  <ds:schemaRefs/>
</ds:datastoreItem>
</file>

<file path=customXml/itemProps5.xml><?xml version="1.0" encoding="utf-8"?>
<ds:datastoreItem xmlns:ds="http://schemas.openxmlformats.org/officeDocument/2006/customXml" ds:itemID="{0637E7BE-D863-4DA1-BCE9-006C8C7BBD56}">
  <ds:schemaRefs/>
</ds:datastoreItem>
</file>

<file path=customXml/itemProps6.xml><?xml version="1.0" encoding="utf-8"?>
<ds:datastoreItem xmlns:ds="http://schemas.openxmlformats.org/officeDocument/2006/customXml" ds:itemID="{CAF997A4-6203-4557-98DC-E724EBE6CF5A}">
  <ds:schemaRefs/>
</ds:datastoreItem>
</file>

<file path=customXml/itemProps7.xml><?xml version="1.0" encoding="utf-8"?>
<ds:datastoreItem xmlns:ds="http://schemas.openxmlformats.org/officeDocument/2006/customXml" ds:itemID="{26D6A02C-70E9-42F6-B73C-641E28A3A93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445</TotalTime>
  <Words>98</Words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Изящная</vt:lpstr>
      <vt:lpstr>Microsoft Equation 3.0</vt:lpstr>
      <vt:lpstr>Звичайні дроби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Святослава Василівна</dc:creator>
  <cp:lastModifiedBy>Ярослава Василівна</cp:lastModifiedBy>
  <cp:revision>34</cp:revision>
  <dcterms:created xsi:type="dcterms:W3CDTF">2018-10-22T12:54:17Z</dcterms:created>
  <dcterms:modified xsi:type="dcterms:W3CDTF">2018-10-22T20:47:57Z</dcterms:modified>
</cp:coreProperties>
</file>