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3"/>
    <p:sldMasterId id="2147483675" r:id="rId4"/>
    <p:sldMasterId id="2147483687" r:id="rId5"/>
    <p:sldMasterId id="2147483699" r:id="rId6"/>
    <p:sldMasterId id="2147483711" r:id="rId7"/>
    <p:sldMasterId id="2147483723" r:id="rId8"/>
    <p:sldMasterId id="2147483735" r:id="rId9"/>
    <p:sldMasterId id="2147483747" r:id="rId10"/>
    <p:sldMasterId id="2147483759" r:id="rId11"/>
    <p:sldMasterId id="2147483771" r:id="rId12"/>
    <p:sldMasterId id="2147483783" r:id="rId13"/>
    <p:sldMasterId id="2147483795" r:id="rId14"/>
    <p:sldMasterId id="2147483807" r:id="rId15"/>
  </p:sldMasterIdLst>
  <p:sldIdLst>
    <p:sldId id="270" r:id="rId16"/>
    <p:sldId id="256" r:id="rId17"/>
    <p:sldId id="257" r:id="rId18"/>
    <p:sldId id="258" r:id="rId19"/>
    <p:sldId id="259" r:id="rId20"/>
    <p:sldId id="260" r:id="rId21"/>
    <p:sldId id="269" r:id="rId22"/>
    <p:sldId id="261" r:id="rId23"/>
    <p:sldId id="262" r:id="rId24"/>
    <p:sldId id="263" r:id="rId25"/>
    <p:sldId id="271" r:id="rId26"/>
    <p:sldId id="264" r:id="rId27"/>
    <p:sldId id="265" r:id="rId28"/>
    <p:sldId id="266" r:id="rId29"/>
    <p:sldId id="267" r:id="rId30"/>
    <p:sldId id="26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Master" Target="slideMasters/slideMaster11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Master" Target="slideMasters/slideMaster13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Master" Target="slideMasters/slideMaster12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4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customXml" Target="../../customXml/item2.xml"/><Relationship Id="rId4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DF3C-37F7-4705-9576-DD154FE25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77EA-FB2F-4FEC-906D-E45F9678C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FD9A-3139-4735-B4B4-E4F024EA7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4508-166B-44B7-85D5-8056FC592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F140-D008-42C1-A8A1-7B3BCCC73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448F-E51D-4ADF-BBBA-386FF3D82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E305-AC61-4A84-A9C4-791F9DDCD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E3E9-2129-4E95-ADCB-AEDADDC5A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1C72-ACE9-4D19-8D0E-5390A66B2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806C-E2F6-4E53-93E6-456BF8D40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6ECC-41C4-49E8-BFBA-11067AEEB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53B1-50C9-4197-8111-DD22A8F83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E286-6A95-41B6-89A1-4ACD5302D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7F7E4-98A5-4B18-A882-6E89D244B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2E11-3217-4975-A8B0-700EFFA6D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A0DD-754E-4CF5-83B6-AF99F63BA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2B79-3B39-46B9-AF60-6AA3C4E31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45A4-1DB1-4316-9B49-6BF2281C3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31DB-BF37-45BC-8E1E-D8A5F1CE6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1CE0-5325-4743-BEFE-4428AE81F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0646-48AB-4F0D-93D0-1FD1B62CB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6533-FB96-4D31-B40B-B4EEEFE1C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9ED9-F7E9-40A4-89BD-845C7B608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523310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6503-242A-441F-AD7A-F882931AE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92FE-C241-42F0-995A-6511314C2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463D-0D44-49EA-A8F9-66C87514E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C9DC-98CD-48B4-B583-86E7A69C7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0161-A219-4ACF-ACA7-0FED6922D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62D5-B89B-4D52-9495-29AF15B95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DDE3-C120-4707-9B59-6F03D1E5B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9576-9D3B-457A-A25F-D7063BC75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908C-F22C-4FC7-807F-2D99EECC3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A8B88-7BF6-474E-BF33-3BDF3501B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973179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8515-179F-4A7B-8360-92804DE69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BB8B-89C6-4520-BE54-6C5E3ABB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CE8D-5638-4DE4-A51F-0BB6669B6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0DC1-8225-43D5-8F16-F9DF1E094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EF26-15CB-4982-8878-3819B8EC2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8D6B-3786-480A-ABF1-09E39ABBB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F3DE-D664-4F0A-96CC-3B28E6AE0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9CCB-BCB7-45CC-B619-4E3A1B349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9008-48E5-49D7-B2F2-297F90FA7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DE10-9322-408D-8785-27201E74B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C7DD-E231-44EA-BE4F-92640EC79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CDE9-60B2-4034-AEB2-4DE8F22FD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1BCE-A81D-4EBC-95DA-25974FEC9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5768-413A-42D4-B6BF-94F534D71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57EC-BE18-4D3B-8F7D-0EF9E9DE2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B651-418B-4AC3-AF7D-AC0738F8F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54E8-AA1A-433C-BED4-FE9941E05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46F7-386F-4ACA-9F08-92FEBE289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4476-594A-471B-9B19-A85AFC545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30CC-6B56-4D52-B275-734CABC48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F09C-1D1E-4F56-A5C3-708565D28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3AE8-193F-4066-849E-D5764C8E0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13E6-EE27-428C-B3DD-96876DA31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6897-F0B6-45CD-9D83-A600F8E17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3A96-DEDE-4130-9DDE-D004B4592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167C-C8C6-4085-BB73-C4E9BB5B0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3EB7-9C76-4363-B437-ECB31C266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80CC-D455-4DB6-AA7C-F1E206FF6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A6B7-73CD-4383-8B0D-4D1DF4A57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2E69-BB8A-42E3-8C50-B64DBF6B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D84A-781D-4F0E-A12A-42F875E92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7A7B-741C-4840-BB38-C3309B407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1AEB-E45A-4929-BA01-F449584FB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D63E-FF9A-4C03-9AA2-02BFF9A08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35FF-CC28-4A06-BF67-DDFF27D28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19EC-D6D1-4E05-95F6-BA7F7872D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34C7-9F92-424D-881D-1BA6D3095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A92F-BBF3-4D6F-984C-A009BD31A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542BE-1607-491C-9BC0-6171906D9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71FB-2968-4702-B4AA-D4094935C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3656-B068-4301-8978-A27E8FB1B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768A-A89C-485C-880F-17FF1EF6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2FA6-DAD9-4EE0-B13B-6F57B4C55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3DDE-93C3-4528-BB7C-C01A3B8C0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0082-F859-4B12-B93B-678053855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006A-48A1-44A6-80FF-911915637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F36F-994D-462E-8EBC-043E4C17B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10C1-3A02-4A13-9CBB-AADC18AA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0E1B5-DF0D-47A1-8417-058438AC6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9A11-835C-498D-AC0E-8B5AB65E0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4D0F-E526-4791-A0BE-C9A734F52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957F-178D-46F4-8C65-479DE3A37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E4D3-F352-4932-820B-3930EAFF3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1CDC-C1DD-4FDD-9E06-EA0434A81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C589-7D3B-4AC4-A5F4-EC646355E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059E-BBC1-4B4A-A506-440D2671C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5C85-B8C4-4391-BD2F-E410E0396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8B10-4F41-4D7C-8296-9293E7B83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EDE4-FCEF-4D22-BAF8-7C5A03A19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FE7C-4D07-4897-8CB0-8A6AA6D56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3539-9B1A-47F4-8A97-2B9AF9048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DDAC-D668-4625-93D1-A97798C0A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DEEA-F17C-460D-813E-2CC9F8ECB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F22A-D6E7-4395-B08B-BED8191BB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1133-4673-498D-8D41-24BF663C3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B5ED-A46C-443F-8685-9A06D52F4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E49B-DB97-4DFD-B4D8-43FC91C3E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4644-23E0-464A-99BB-59B5F40B6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4040-84B5-4AC4-9434-573AFA76A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E092-88C2-4A86-B9E6-89BA2E590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35F0-6EA3-49DA-82AB-1333149E0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1272-A72E-4ACF-B74C-EE35A406E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EF869-3AF2-4276-8357-5DACA5B51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EB52-3490-4DF7-9A6E-C8B957E97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C2D2-CA1E-4A80-908C-31BAFFC42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79B3-E9F9-412E-853D-7B3DF4E2B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C685-EDA4-4E1D-BDB7-C8AB5A3D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7692-DE63-4834-9699-6BAECB8E2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D84F-D37A-411E-967B-B6064EDBC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77B2-5400-46E8-9611-035F8EF4F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7EFB-CC68-4799-8744-6374F3721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0F61-4DDD-4C39-9FC6-A32019141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60F2-E0EB-45F6-9F00-2A90E817B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487A-30CB-4E90-99C3-50E9CF596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436D-5FAD-4746-A28C-EE852AB7F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9F534-76AB-4C11-A331-B6BCA88D2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2F66-AF64-4D79-A2A0-AD3EA94D5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D86D-0F68-4E95-8FBF-5C778CB2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49CE-0658-43F2-A949-EFA7C0C65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F24A-7829-44B7-A62A-6B3847C45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FDC1-1AA6-43A7-B444-3C309032A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8CF5-D155-43B6-8437-3E2A88B3E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1F62-F1C2-4383-A841-BB6AB5801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A0C2-CA18-4316-B503-135F265E2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7A72-C57D-4CD6-AC56-86407F412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A1FB-A25B-40C6-85C3-03F34BD81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19F3-4EB2-4AAC-A5B8-BCA1A47B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FE93-C2EC-42D4-B65E-C017695B2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ED6A-C1DD-4237-A54E-3230000E1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78EE-309F-43C0-A70D-8DBE44B56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3809-6FC2-48EA-9477-3CAAFD895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1CB5-CC3C-4119-8BFD-8A11CAB2D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51D6-898E-4A8F-8AF5-D78A14DDB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FCAE-6ABD-4945-B82E-EC70C6B21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8505-F773-4434-98BA-EA5C5DB28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B0DF-6279-4FF0-AE07-58EF1336F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9578-B499-4784-A9D8-0E3CAC91C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3BB0-3926-4161-A706-29885A81F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202B-BCB2-4DFA-9A11-9B4063334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155A-F874-4441-8A1E-01BD7FACB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0A39E-A6A6-473D-BDCC-DA39327F3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951" r:id="rId12"/>
    <p:sldLayoutId id="21474839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75C9F-AF18-4E41-96B6-8AB8C3AD6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93508D-5191-48C8-8018-E07B1D2E9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B70AE9-8B8A-4578-8087-EFE4B3F35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181193-7670-46CB-BC5A-3EEE1C542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06C71A-2ECF-4491-A6D9-DA8E8B705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770D6-597A-4346-9D46-A56E6D498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97954-6E1E-4175-87A7-7BCE00BE7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0B614-B4AD-494D-9F18-5149FB669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1EE86D-28C7-49BA-A4C6-7B7430E0F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C4B99-5C96-4E34-BDF4-23883BD55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549F0F-5FD7-43D7-8096-8C1D1B0A9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FECA"/>
            </a:gs>
            <a:gs pos="40000">
              <a:srgbClr val="D9FCB6"/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D1029-A858-4E01-9DF7-CF6F40D8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7631" y="3958108"/>
            <a:ext cx="4824536" cy="1752600"/>
          </a:xfrm>
        </p:spPr>
        <p:txBody>
          <a:bodyPr/>
          <a:lstStyle/>
          <a:p>
            <a:pPr lvl="1" algn="l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Виконала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вчитель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української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мови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1"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і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літератури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1" algn="l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Коломийської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ЗОШ І-ІІІ ст. №8</a:t>
            </a:r>
          </a:p>
          <a:p>
            <a:pPr lvl="1" algn="l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Чорнокожа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Натал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Федорівна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6628" y="1052736"/>
            <a:ext cx="5290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Багато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мишей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4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Чтение 4 класс\Конспекты Чтение 4 класс 1 семестр\Урок 7\заец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8" y="642938"/>
            <a:ext cx="39417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D:\Чтение 4 класс\Конспекты Чтение 4 класс 1 семестр\Урок 7\горобець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357188"/>
            <a:ext cx="2936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Чтение 4 класс\Конспекты Чтение 4 класс 1 семестр\Урок 7\па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3" y="2857500"/>
            <a:ext cx="283368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:\Чтение 4 класс\Конспекты Чтение 4 класс 1 семестр\Урок 7\девоч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3643313"/>
            <a:ext cx="201136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963761"/>
            <a:ext cx="2738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Розумнй</a:t>
            </a:r>
            <a:r>
              <a:rPr lang="uk-UA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(на)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711590"/>
            <a:ext cx="2377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Мудрий(а)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7873" y="1412776"/>
            <a:ext cx="3399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Справедливий(а)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083168"/>
            <a:ext cx="2255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Впертий(а)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12599" y="4516377"/>
            <a:ext cx="24890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володар(ка) свого слова</a:t>
            </a:r>
            <a:endParaRPr lang="ru-RU" sz="3200" dirty="0"/>
          </a:p>
        </p:txBody>
      </p:sp>
      <p:pic>
        <p:nvPicPr>
          <p:cNvPr id="11" name="Picture 2" descr="D:\Чтение 4 класс\Конспекты Чтение 4 класс 1 семестр\Урок 7\п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559283"/>
            <a:ext cx="1049065" cy="136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Чтение 4 класс\Конспекты Чтение 4 класс 1 семестр\Урок 7\девоч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6009" y="2411214"/>
            <a:ext cx="903627" cy="17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Чтение 4 класс\Конспекты Чтение 4 класс 1 семестр\Урок 7\девоч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3286125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20503" y="500042"/>
            <a:ext cx="357129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8000" b="1" i="1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Маруся</a:t>
            </a:r>
            <a:endParaRPr lang="uk-UA" sz="8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143116"/>
            <a:ext cx="4325736" cy="3681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uk-UA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розумна,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мудра,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справедлива.</a:t>
            </a:r>
            <a:endParaRPr lang="uk-UA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Чтение 4 класс\Конспекты Чтение 4 класс 1 семестр\Урок 7\па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714375"/>
            <a:ext cx="42179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221086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8000" b="1" i="1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Пан:</a:t>
            </a:r>
            <a:endParaRPr lang="uk-UA" sz="8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3941335" cy="4928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uk-UA" sz="5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розумний,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5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впертий,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5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володар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5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свого слова.</a:t>
            </a:r>
            <a:endParaRPr lang="uk-UA" sz="54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Чтение 4 класс\Конспекты Чтение 4 класс 1 семестр\Урок 7\бедный бр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42875"/>
            <a:ext cx="55657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643314"/>
            <a:ext cx="600696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8000" b="1" i="1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Убогий брат</a:t>
            </a:r>
            <a:endParaRPr lang="uk-UA" sz="8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103674"/>
            <a:ext cx="668433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добрий, безвольний, </a:t>
            </a:r>
          </a:p>
          <a:p>
            <a:pPr algn="ctr">
              <a:defRPr/>
            </a:pPr>
            <a:r>
              <a:rPr lang="uk-UA" sz="5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працьовитий.</a:t>
            </a:r>
            <a:endParaRPr lang="uk-UA" sz="54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Чтение 4 класс\Конспекты Чтение 4 класс 1 семестр\Урок 7\богатый бр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14313"/>
            <a:ext cx="61166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3857628"/>
            <a:ext cx="738215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8000" b="1" i="1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Багатий брат: </a:t>
            </a:r>
            <a:endParaRPr lang="uk-UA" sz="8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429264"/>
            <a:ext cx="76913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жадібний, злий, скупий.</a:t>
            </a:r>
            <a:endParaRPr lang="uk-UA" sz="54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C7CE7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Домашнє завдання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1.</a:t>
            </a: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 Скласти план тексту і підготувати за ним </a:t>
            </a:r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переказ.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2.</a:t>
            </a: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Навчитися </a:t>
            </a: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виразно читати за особами уривок казки.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3.</a:t>
            </a:r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 Прочитати і дати відповіді на запитання після тексту.</a:t>
            </a:r>
            <a:endParaRPr lang="uk-UA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</p:txBody>
      </p:sp>
      <p:pic>
        <p:nvPicPr>
          <p:cNvPr id="37890" name="Picture 2" descr="C:\Documents and Settings\k10\Рабочий стол\рис пер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13" y="5143500"/>
            <a:ext cx="242887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ln w="31550" cmpd="sng">
                  <a:solidFill>
                    <a:srgbClr val="CC0099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«Мудра дівчина». </a:t>
            </a:r>
            <a:endParaRPr lang="en-US" sz="5400" b="1" dirty="0">
              <a:ln w="31550" cmpd="sng">
                <a:solidFill>
                  <a:srgbClr val="CC0099"/>
                </a:solidFill>
                <a:prstDash val="solid"/>
              </a:ln>
              <a:solidFill>
                <a:srgbClr val="FF66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uk-UA" sz="5400" b="1" dirty="0">
                <a:ln w="31550" cmpd="sng">
                  <a:solidFill>
                    <a:srgbClr val="CC0099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Побутові казки</a:t>
            </a:r>
          </a:p>
        </p:txBody>
      </p:sp>
      <p:pic>
        <p:nvPicPr>
          <p:cNvPr id="2052" name="Picture 4" descr="D:\Чтение 4 класс\Конспекты Чтение 4 класс 1 семестр\Урок 7\мудрая девоч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1738868"/>
            <a:ext cx="2491185" cy="29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754326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Урок  української літератури </a:t>
            </a:r>
          </a:p>
          <a:p>
            <a:pPr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 5 класі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«Жили-були дід і баба...»</a:t>
            </a:r>
            <a:endParaRPr lang="uk-U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D:\Чтение 4 класс\Конспекты Чтение 4 класс 1 семестр\Урок 7\дед и баба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0" y="1785938"/>
            <a:ext cx="458311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D:\Чтение 4 класс\Конспекты Чтение 4 класс 1 семестр\Урок 7\дед и баб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00025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6843348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48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Ішла баба дубнячком,</a:t>
            </a:r>
            <a:endParaRPr lang="ru-RU" sz="48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uk-UA" sz="48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Зачепилась гапличком,</a:t>
            </a:r>
            <a:endParaRPr lang="ru-RU" sz="48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uk-UA" sz="48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Сюди смик, туди смик:</a:t>
            </a:r>
            <a:endParaRPr lang="ru-RU" sz="48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uk-UA" sz="48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Calibri" pitchFamily="34" charset="0"/>
                <a:cs typeface="Arial" pitchFamily="34" charset="0"/>
              </a:rPr>
              <a:t>«Одчепися, мій гаплик!»</a:t>
            </a:r>
            <a:endParaRPr lang="uk-UA" sz="48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7" name="Picture 3" descr="D:\Чтение 4 класс\Конспекты Чтение 4 класс 1 семестр\Урок 7\бабушка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132138"/>
            <a:ext cx="291465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Чтение 4 класс\Конспекты Чтение 4 класс 1 семестр\Урок 7\бабушка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2875" y="3071813"/>
            <a:ext cx="1798638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29132 -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D:\Чтение 4 класс\Конспекты Чтение 4 класс 1 семестр\Урок 7\лебедь щука ра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3286125"/>
            <a:ext cx="2214562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D:\Чтение 4 класс\Конспекты Чтение 4 класс 1 семестр\Урок 7\король ле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643188"/>
            <a:ext cx="25003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D:\Чтение 4 класс\Конспекты Чтение 4 класс 1 семестр\Урок 7\царевна лягуш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4286250"/>
            <a:ext cx="2492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D:\Чтение 4 класс\Конспекты Чтение 4 класс 1 семестр\Урок 7\кривая уточ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75" y="2786063"/>
            <a:ext cx="242887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D:\Чтение 4 класс\Конспекты Чтение 4 класс 1 семестр\Урок 7\два брат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25" y="4786313"/>
            <a:ext cx="2806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Чтение 4 класс\Конспекты Чтение 4 класс 1 семестр\Урок 7\картка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50" y="4286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D:\Чтение 4 класс\Конспекты Чтение 4 класс 1 семестр\Урок 7\картка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9000" y="4286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D:\Чтение 4 класс\Конспекты Чтение 4 класс 1 семестр\Урок 7\картка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50" y="428625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3429000"/>
            <a:ext cx="91440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3) Побутові </a:t>
            </a:r>
          </a:p>
          <a:p>
            <a:pPr algn="ctr">
              <a:defRPr/>
            </a:pPr>
            <a:r>
              <a:rPr lang="uk-UA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казки</a:t>
            </a:r>
            <a:endParaRPr lang="uk-UA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2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7.40741E-7 L 0.34028 -0.632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1.11111E-6 L -0.31892 -0.5344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2.96296E-6 L -0.32813 -0.3738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538 -0.07361 L 0.01319 -0.658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370005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Ізласкавився</a:t>
            </a: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9317" y="142852"/>
            <a:ext cx="563468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— виявив співчуття.</a:t>
            </a:r>
            <a:endParaRPr lang="uk-UA" sz="4800" b="1" spc="50" dirty="0">
              <a:ln w="11430"/>
              <a:solidFill>
                <a:srgbClr val="33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546"/>
            <a:ext cx="370646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Позиватися </a:t>
            </a: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071546"/>
            <a:ext cx="34938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— судитися.</a:t>
            </a:r>
            <a:endParaRPr lang="uk-UA" sz="4800" b="1" spc="50" dirty="0">
              <a:ln w="11430"/>
              <a:solidFill>
                <a:srgbClr val="33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00240"/>
            <a:ext cx="218040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Лікоть</a:t>
            </a: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2000240"/>
            <a:ext cx="59306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8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— міра довжини, </a:t>
            </a:r>
          </a:p>
          <a:p>
            <a:pPr>
              <a:defRPr/>
            </a:pPr>
            <a:r>
              <a:rPr lang="uk-UA" sz="48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приблизно півметра.</a:t>
            </a:r>
            <a:endParaRPr lang="uk-UA" sz="4800" b="1" spc="50" dirty="0">
              <a:ln w="11430"/>
              <a:solidFill>
                <a:srgbClr val="33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714752"/>
            <a:ext cx="326801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Ґринджоли</a:t>
            </a:r>
            <a:endParaRPr lang="uk-UA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714752"/>
            <a:ext cx="233269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— сани.</a:t>
            </a:r>
            <a:endParaRPr lang="uk-UA" sz="4800" b="1" spc="50" dirty="0">
              <a:ln w="11430"/>
              <a:solidFill>
                <a:srgbClr val="33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14884"/>
            <a:ext cx="209865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Рундук</a:t>
            </a: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0404" y="4714883"/>
            <a:ext cx="259609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 pitchFamily="34" charset="0"/>
                <a:cs typeface="Arial" pitchFamily="34" charset="0"/>
              </a:rPr>
              <a:t>— ґанок.</a:t>
            </a:r>
            <a:endParaRPr lang="uk-UA" sz="4800" b="1" spc="50" dirty="0">
              <a:ln w="11430"/>
              <a:solidFill>
                <a:srgbClr val="33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5" name="Picture 3" descr="D:\Чтение 4 класс\Конспекты Чтение 4 класс 1 семестр\Урок 7\ганок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1563" y="785813"/>
            <a:ext cx="17224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D:\Чтение 4 класс\Конспекты Чтение 4 класс 1 семестр\Урок 7\гринджолят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0825" y="3429000"/>
            <a:ext cx="50831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uk-UA" dirty="0" smtClean="0"/>
              <a:t>Пояснити значення слів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4816" y="1340768"/>
            <a:ext cx="374441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Ізласкавився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7512" y="2654757"/>
            <a:ext cx="374441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Позиватися</a:t>
            </a:r>
            <a:endParaRPr lang="ru-RU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166786" y="3914050"/>
            <a:ext cx="3744416" cy="576064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Лікоть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4453" y="5391218"/>
            <a:ext cx="374441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Рундук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191" y="2303258"/>
            <a:ext cx="2231207" cy="12670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виявив співчуття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382123" y="943260"/>
            <a:ext cx="2233289" cy="13321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ґанок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237280" y="3570265"/>
            <a:ext cx="2357028" cy="137090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міра довжини, </a:t>
            </a:r>
          </a:p>
          <a:p>
            <a:pPr algn="ctr">
              <a:defRPr/>
            </a:pPr>
            <a:r>
              <a:rPr lang="uk-UA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приблизно півметра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237281" y="5013176"/>
            <a:ext cx="2294118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11430"/>
                <a:solidFill>
                  <a:srgbClr val="33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судитися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4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Чтение 4 класс\Конспекты Чтение 4 класс 1 семестр\Урок 7\коз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142875"/>
            <a:ext cx="328612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D:\Чтение 4 класс\Конспекты Чтение 4 класс 1 семестр\Урок 7\коровк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42875"/>
            <a:ext cx="34290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:\Чтение 4 класс\Конспекты Чтение 4 класс 1 семестр\Урок 7\па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38" y="3636963"/>
            <a:ext cx="314325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D:\Чтение 4 класс\Конспекты Чтение 4 класс 1 семестр\Урок 7\батюш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3643313"/>
            <a:ext cx="2357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Чтение 4 класс\Конспекты Чтение 4 класс 1 семестр\Урок 7\Баран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14375"/>
            <a:ext cx="35560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D:\Чтение 4 класс\Конспекты Чтение 4 класс 1 семестр\Урок 7\земл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4638" y="428625"/>
            <a:ext cx="505936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D:\Чтение 4 класс\Конспекты Чтение 4 класс 1 семестр\Урок 7\полотн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3000375"/>
            <a:ext cx="36433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D:\Чтение 4 класс\Конспекты Чтение 4 класс 1 семестр\Урок 7\веточк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571875"/>
            <a:ext cx="4292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ayout>
  <Type>Drawing</Type>
  <ChoicesCount>0</ChoicesCount>
  <Orientation>Left</Orientation>
</Layout>
</file>

<file path=customXml/item2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7C2E8032-7527-4933-B9C0-2AF57CCCA78F}">
  <ds:schemaRefs/>
</ds:datastoreItem>
</file>

<file path=customXml/itemProps2.xml><?xml version="1.0" encoding="utf-8"?>
<ds:datastoreItem xmlns:ds="http://schemas.openxmlformats.org/officeDocument/2006/customXml" ds:itemID="{DA08BD2F-3672-4A0C-AA5E-41A8DC89807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182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Admin-7</dc:creator>
  <cp:lastModifiedBy>Admin</cp:lastModifiedBy>
  <cp:revision>29</cp:revision>
  <dcterms:created xsi:type="dcterms:W3CDTF">1601-01-01T00:00:00Z</dcterms:created>
  <dcterms:modified xsi:type="dcterms:W3CDTF">2018-10-19T08:08:48Z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T_Export_sFileName">
    <vt:lpwstr>D:\Чтение 4 класс\Уроки чтения 4 класс 1 семестр\Урок 07 Мудрая девушка\P-Урок 07 Мудрая девушка.Ppt</vt:lpwstr>
  </property>
</Properties>
</file>